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18.xml" ContentType="application/vnd.openxmlformats-officedocument.presentationml.notesSlide+xml"/>
  <Override PartName="/ppt/notesSlides/notesSlide27.xml" ContentType="application/vnd.openxmlformats-officedocument.presentationml.notesSlide+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Default Extension="fntdata" ContentType="application/x-fontdata"/>
  <Override PartName="/ppt/slideLayouts/slideLayout13.xml" ContentType="application/vnd.openxmlformats-officedocument.presentationml.slideLayout+xml"/>
  <Override PartName="/ppt/notesSlides/notesSlide16.xml" ContentType="application/vnd.openxmlformats-officedocument.presentationml.notesSlide+xml"/>
  <Override PartName="/ppt/notesSlides/notesSlide25.xml" ContentType="application/vnd.openxmlformats-officedocument.presentationml.notes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23.xml" ContentType="application/vnd.openxmlformats-officedocument.presentationml.notesSlide+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21.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Override PartName="/ppt/notesSlides/notesSlide3.xml" ContentType="application/vnd.openxmlformats-officedocument.presentationml.notesSlide+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Layouts/slideLayout3.xml" ContentType="application/vnd.openxmlformats-officedocument.presentationml.slideLayout+xml"/>
  <Default Extension="jpeg" ContentType="image/jpeg"/>
  <Override PartName="/ppt/notesSlides/notesSlide17.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Default Extension="wav" ContentType="audio/wav"/>
  <Override PartName="/ppt/notesSlides/notesSlide15.xml" ContentType="application/vnd.openxmlformats-officedocument.presentationml.notesSlide+xml"/>
  <Override PartName="/ppt/notesSlides/notesSlide24.xml" ContentType="application/vnd.openxmlformats-officedocument.presentationml.notesSlide+xml"/>
  <Override PartName="/ppt/notesSlides/notesSlide26.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Layouts/slideLayout12.xml" ContentType="application/vnd.openxmlformats-officedocument.presentationml.slideLayout+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Override PartName="/ppt/notesSlides/notesSlide6.xml" ContentType="application/vnd.openxmlformats-officedocument.presentationml.notesSlid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4" r:id="rId1"/>
  </p:sldMasterIdLst>
  <p:notesMasterIdLst>
    <p:notesMasterId r:id="rId30"/>
  </p:notesMasterIdLst>
  <p:sldIdLst>
    <p:sldId id="256" r:id="rId2"/>
    <p:sldId id="258" r:id="rId3"/>
    <p:sldId id="297" r:id="rId4"/>
    <p:sldId id="259" r:id="rId5"/>
    <p:sldId id="260" r:id="rId6"/>
    <p:sldId id="298" r:id="rId7"/>
    <p:sldId id="302" r:id="rId8"/>
    <p:sldId id="300" r:id="rId9"/>
    <p:sldId id="301" r:id="rId10"/>
    <p:sldId id="299" r:id="rId11"/>
    <p:sldId id="303" r:id="rId12"/>
    <p:sldId id="305" r:id="rId13"/>
    <p:sldId id="306" r:id="rId14"/>
    <p:sldId id="307" r:id="rId15"/>
    <p:sldId id="308" r:id="rId16"/>
    <p:sldId id="309" r:id="rId17"/>
    <p:sldId id="311" r:id="rId18"/>
    <p:sldId id="312" r:id="rId19"/>
    <p:sldId id="313" r:id="rId20"/>
    <p:sldId id="314" r:id="rId21"/>
    <p:sldId id="315" r:id="rId22"/>
    <p:sldId id="316" r:id="rId23"/>
    <p:sldId id="317" r:id="rId24"/>
    <p:sldId id="318" r:id="rId25"/>
    <p:sldId id="319" r:id="rId26"/>
    <p:sldId id="264" r:id="rId27"/>
    <p:sldId id="272" r:id="rId28"/>
    <p:sldId id="304" r:id="rId29"/>
  </p:sldIdLst>
  <p:sldSz cx="9144000" cy="5143500" type="screen16x9"/>
  <p:notesSz cx="6858000" cy="9144000"/>
  <p:embeddedFontLst>
    <p:embeddedFont>
      <p:font typeface="Montserrat" charset="0"/>
      <p:regular r:id="rId31"/>
      <p:bold r:id="rId32"/>
      <p:italic r:id="rId33"/>
      <p:boldItalic r:id="rId34"/>
    </p:embeddedFont>
    <p:embeddedFont>
      <p:font typeface="Raleway" charset="0"/>
      <p:regular r:id="rId35"/>
      <p:bold r:id="rId36"/>
      <p:italic r:id="rId37"/>
      <p:boldItalic r:id="rId38"/>
    </p:embeddedFont>
    <p:embeddedFont>
      <p:font typeface="Open Sans" charset="0"/>
      <p:regular r:id="rId39"/>
      <p:bold r:id="rId40"/>
      <p:italic r:id="rId41"/>
      <p:boldItalic r:id="rId4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01856D2F-9411-4C22-8989-6210141EBE90}">
  <a:tblStyle styleId="{01856D2F-9411-4C22-8989-6210141EBE9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p:cViewPr>
        <p:scale>
          <a:sx n="66" d="100"/>
          <a:sy n="66" d="100"/>
        </p:scale>
        <p:origin x="-1506" y="-498"/>
      </p:cViewPr>
      <p:guideLst>
        <p:guide orient="horz" pos="162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9.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4.fntdata"/><Relationship Id="rId42" Type="http://schemas.openxmlformats.org/officeDocument/2006/relationships/font" Target="fonts/font1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3.fntdata"/><Relationship Id="rId38" Type="http://schemas.openxmlformats.org/officeDocument/2006/relationships/font" Target="fonts/font8.fntdata"/><Relationship Id="rId46"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font" Target="fonts/font10.fntdata"/><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fntdata"/><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font" Target="fonts/font5.fntdata"/><Relationship Id="rId43"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 name="Google Shape;29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gdb0f9523dd_0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 name="Google Shape;343;gdb0f9523dd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dd0c7d16c6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 name="Google Shape;335;gdd0c7d16c6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gdb0f9523dd_0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 name="Google Shape;343;gdb0f9523dd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gdb0f9523dd_0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 name="Google Shape;343;gdb0f9523dd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gdb0f9523dd_0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 name="Google Shape;343;gdb0f9523dd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dd0c7d16c6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 name="Google Shape;335;gdd0c7d16c6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gdb0f9523dd_0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 name="Google Shape;343;gdb0f9523dd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dd0c7d16c6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 name="Google Shape;335;gdd0c7d16c6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gdb0f9523dd_0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 name="Google Shape;343;gdb0f9523dd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gdb0f9523dd_0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 name="Google Shape;343;gdb0f9523dd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gdd0c7d16c6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8" name="Google Shape;318;gdd0c7d16c6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gdb0f9523dd_0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 name="Google Shape;343;gdb0f9523dd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dd0c7d16c6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 name="Google Shape;335;gdd0c7d16c6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gdb0f9523dd_0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 name="Google Shape;343;gdb0f9523dd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gdb0f9523dd_0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 name="Google Shape;343;gdb0f9523dd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dd0c7d16c6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 name="Google Shape;335;gdd0c7d16c6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gdb0f9523dd_0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 name="Google Shape;343;gdb0f9523dd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gdb0f9523dd_0_2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6" name="Google Shape;406;gdb0f9523dd_0_2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4"/>
        <p:cNvGrpSpPr/>
        <p:nvPr/>
      </p:nvGrpSpPr>
      <p:grpSpPr>
        <a:xfrm>
          <a:off x="0" y="0"/>
          <a:ext cx="0" cy="0"/>
          <a:chOff x="0" y="0"/>
          <a:chExt cx="0" cy="0"/>
        </a:xfrm>
      </p:grpSpPr>
      <p:sp>
        <p:nvSpPr>
          <p:cNvPr id="555" name="Google Shape;555;gdb0f9523dd_0_3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6" name="Google Shape;556;gdb0f9523dd_0_3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gdd0c7d16c6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8" name="Google Shape;318;gdd0c7d16c6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dd0c7d16c6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 name="Google Shape;335;gdd0c7d16c6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gdb0f9523dd_0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 name="Google Shape;343;gdb0f9523dd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dd0c7d16c6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 name="Google Shape;335;gdd0c7d16c6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gdb0f9523dd_0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 name="Google Shape;343;gdb0f9523dd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gdb0f9523dd_0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 name="Google Shape;343;gdb0f9523dd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dd0c7d16c6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 name="Google Shape;335;gdd0c7d16c6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gradFill>
          <a:gsLst>
            <a:gs pos="0">
              <a:schemeClr val="dk2"/>
            </a:gs>
            <a:gs pos="50000">
              <a:schemeClr val="lt1"/>
            </a:gs>
            <a:gs pos="100000">
              <a:schemeClr val="lt2"/>
            </a:gs>
          </a:gsLst>
          <a:lin ang="2700006" scaled="0"/>
        </a:gradFill>
        <a:effectLst/>
      </p:bgPr>
    </p:bg>
    <p:spTree>
      <p:nvGrpSpPr>
        <p:cNvPr id="1" name="Shape 8"/>
        <p:cNvGrpSpPr/>
        <p:nvPr/>
      </p:nvGrpSpPr>
      <p:grpSpPr>
        <a:xfrm>
          <a:off x="0" y="0"/>
          <a:ext cx="0" cy="0"/>
          <a:chOff x="0" y="0"/>
          <a:chExt cx="0" cy="0"/>
        </a:xfrm>
      </p:grpSpPr>
      <p:sp>
        <p:nvSpPr>
          <p:cNvPr id="9" name="Google Shape;9;p2"/>
          <p:cNvSpPr/>
          <p:nvPr/>
        </p:nvSpPr>
        <p:spPr>
          <a:xfrm>
            <a:off x="-61150" y="4219646"/>
            <a:ext cx="975900" cy="975900"/>
          </a:xfrm>
          <a:prstGeom prst="rect">
            <a:avLst/>
          </a:prstGeom>
          <a:solidFill>
            <a:srgbClr val="24A7C5">
              <a:alpha val="2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0" name="Google Shape;10;p2"/>
          <p:cNvSpPr/>
          <p:nvPr/>
        </p:nvSpPr>
        <p:spPr>
          <a:xfrm>
            <a:off x="-10454" y="952150"/>
            <a:ext cx="874500" cy="975900"/>
          </a:xfrm>
          <a:prstGeom prst="rect">
            <a:avLst/>
          </a:prstGeom>
          <a:solidFill>
            <a:srgbClr val="24A7C5">
              <a:alpha val="2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1" name="Google Shape;11;p2"/>
          <p:cNvSpPr/>
          <p:nvPr/>
        </p:nvSpPr>
        <p:spPr>
          <a:xfrm>
            <a:off x="154075" y="-2176"/>
            <a:ext cx="720600" cy="594000"/>
          </a:xfrm>
          <a:prstGeom prst="rect">
            <a:avLst/>
          </a:prstGeom>
          <a:solidFill>
            <a:srgbClr val="24A7C5">
              <a:alpha val="2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2" name="Google Shape;12;p2"/>
          <p:cNvSpPr/>
          <p:nvPr/>
        </p:nvSpPr>
        <p:spPr>
          <a:xfrm>
            <a:off x="1078600" y="-44521"/>
            <a:ext cx="720600" cy="594000"/>
          </a:xfrm>
          <a:prstGeom prst="rect">
            <a:avLst/>
          </a:prstGeom>
          <a:solidFill>
            <a:srgbClr val="24A7C5">
              <a:alpha val="2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3" name="Google Shape;13;p2"/>
          <p:cNvSpPr/>
          <p:nvPr/>
        </p:nvSpPr>
        <p:spPr>
          <a:xfrm>
            <a:off x="8227326" y="4216876"/>
            <a:ext cx="975900" cy="926400"/>
          </a:xfrm>
          <a:prstGeom prst="rect">
            <a:avLst/>
          </a:prstGeom>
          <a:solidFill>
            <a:srgbClr val="24A7C5">
              <a:alpha val="2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4" name="Google Shape;14;p2"/>
          <p:cNvSpPr/>
          <p:nvPr/>
        </p:nvSpPr>
        <p:spPr>
          <a:xfrm>
            <a:off x="7708025" y="4583399"/>
            <a:ext cx="636300" cy="594000"/>
          </a:xfrm>
          <a:prstGeom prst="rect">
            <a:avLst/>
          </a:prstGeom>
          <a:solidFill>
            <a:srgbClr val="24A7C5">
              <a:alpha val="2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5" name="Google Shape;15;p2"/>
          <p:cNvSpPr/>
          <p:nvPr/>
        </p:nvSpPr>
        <p:spPr>
          <a:xfrm>
            <a:off x="8708483" y="3724327"/>
            <a:ext cx="452100" cy="636300"/>
          </a:xfrm>
          <a:prstGeom prst="rect">
            <a:avLst/>
          </a:prstGeom>
          <a:solidFill>
            <a:srgbClr val="24A7C5">
              <a:alpha val="2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6" name="Google Shape;16;p2"/>
          <p:cNvSpPr/>
          <p:nvPr/>
        </p:nvSpPr>
        <p:spPr>
          <a:xfrm>
            <a:off x="8067526" y="4010472"/>
            <a:ext cx="460200" cy="460200"/>
          </a:xfrm>
          <a:prstGeom prst="rect">
            <a:avLst/>
          </a:prstGeom>
          <a:solidFill>
            <a:srgbClr val="24A7C5">
              <a:alpha val="2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7" name="Google Shape;17;p2"/>
          <p:cNvSpPr/>
          <p:nvPr/>
        </p:nvSpPr>
        <p:spPr>
          <a:xfrm>
            <a:off x="7336625" y="4903973"/>
            <a:ext cx="460200" cy="239400"/>
          </a:xfrm>
          <a:prstGeom prst="rect">
            <a:avLst/>
          </a:prstGeom>
          <a:solidFill>
            <a:srgbClr val="24A7C5">
              <a:alpha val="2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8" name="Google Shape;18;p2"/>
          <p:cNvSpPr/>
          <p:nvPr/>
        </p:nvSpPr>
        <p:spPr>
          <a:xfrm>
            <a:off x="8864446" y="3348450"/>
            <a:ext cx="327000" cy="460200"/>
          </a:xfrm>
          <a:prstGeom prst="rect">
            <a:avLst/>
          </a:prstGeom>
          <a:solidFill>
            <a:srgbClr val="24A7C5">
              <a:alpha val="2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9" name="Google Shape;19;p2"/>
          <p:cNvSpPr/>
          <p:nvPr/>
        </p:nvSpPr>
        <p:spPr>
          <a:xfrm>
            <a:off x="1715276" y="97850"/>
            <a:ext cx="720600" cy="720600"/>
          </a:xfrm>
          <a:prstGeom prst="rect">
            <a:avLst/>
          </a:prstGeom>
          <a:solidFill>
            <a:srgbClr val="24A7C5">
              <a:alpha val="2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0" name="Google Shape;20;p2"/>
          <p:cNvSpPr/>
          <p:nvPr/>
        </p:nvSpPr>
        <p:spPr>
          <a:xfrm>
            <a:off x="2289500" y="-2176"/>
            <a:ext cx="460200" cy="379200"/>
          </a:xfrm>
          <a:prstGeom prst="rect">
            <a:avLst/>
          </a:prstGeom>
          <a:solidFill>
            <a:srgbClr val="24A7C5">
              <a:alpha val="2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1" name="Google Shape;21;p2"/>
          <p:cNvSpPr/>
          <p:nvPr/>
        </p:nvSpPr>
        <p:spPr>
          <a:xfrm>
            <a:off x="-10454" y="1776425"/>
            <a:ext cx="645900" cy="720600"/>
          </a:xfrm>
          <a:prstGeom prst="rect">
            <a:avLst/>
          </a:prstGeom>
          <a:solidFill>
            <a:srgbClr val="24A7C5">
              <a:alpha val="2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2" name="Google Shape;22;p2"/>
          <p:cNvSpPr txBox="1">
            <a:spLocks noGrp="1"/>
          </p:cNvSpPr>
          <p:nvPr>
            <p:ph type="ctrTitle"/>
          </p:nvPr>
        </p:nvSpPr>
        <p:spPr>
          <a:xfrm>
            <a:off x="730800" y="1161575"/>
            <a:ext cx="4199700" cy="2283000"/>
          </a:xfrm>
          <a:prstGeom prst="rect">
            <a:avLst/>
          </a:prstGeom>
        </p:spPr>
        <p:txBody>
          <a:bodyPr spcFirstLastPara="1" wrap="square" lIns="91425" tIns="91425" rIns="91425" bIns="91425" anchor="b" anchorCtr="0">
            <a:noAutofit/>
          </a:bodyPr>
          <a:lstStyle>
            <a:lvl1pPr lvl="0" algn="r" rtl="0">
              <a:spcBef>
                <a:spcPts val="0"/>
              </a:spcBef>
              <a:spcAft>
                <a:spcPts val="0"/>
              </a:spcAft>
              <a:buSzPts val="8500"/>
              <a:buNone/>
              <a:defRPr sz="4800">
                <a:latin typeface="Montserrat"/>
                <a:ea typeface="Montserrat"/>
                <a:cs typeface="Montserrat"/>
                <a:sym typeface="Montserrat"/>
              </a:defRPr>
            </a:lvl1pPr>
            <a:lvl2pPr lvl="1" algn="ctr" rtl="0">
              <a:spcBef>
                <a:spcPts val="0"/>
              </a:spcBef>
              <a:spcAft>
                <a:spcPts val="0"/>
              </a:spcAft>
              <a:buSzPts val="8500"/>
              <a:buNone/>
              <a:defRPr sz="8500"/>
            </a:lvl2pPr>
            <a:lvl3pPr lvl="2" algn="ctr" rtl="0">
              <a:spcBef>
                <a:spcPts val="0"/>
              </a:spcBef>
              <a:spcAft>
                <a:spcPts val="0"/>
              </a:spcAft>
              <a:buSzPts val="8500"/>
              <a:buNone/>
              <a:defRPr sz="8500"/>
            </a:lvl3pPr>
            <a:lvl4pPr lvl="3" algn="ctr" rtl="0">
              <a:spcBef>
                <a:spcPts val="0"/>
              </a:spcBef>
              <a:spcAft>
                <a:spcPts val="0"/>
              </a:spcAft>
              <a:buSzPts val="8500"/>
              <a:buNone/>
              <a:defRPr sz="8500"/>
            </a:lvl4pPr>
            <a:lvl5pPr lvl="4" algn="ctr" rtl="0">
              <a:spcBef>
                <a:spcPts val="0"/>
              </a:spcBef>
              <a:spcAft>
                <a:spcPts val="0"/>
              </a:spcAft>
              <a:buSzPts val="8500"/>
              <a:buNone/>
              <a:defRPr sz="8500"/>
            </a:lvl5pPr>
            <a:lvl6pPr lvl="5" algn="ctr" rtl="0">
              <a:spcBef>
                <a:spcPts val="0"/>
              </a:spcBef>
              <a:spcAft>
                <a:spcPts val="0"/>
              </a:spcAft>
              <a:buSzPts val="8500"/>
              <a:buNone/>
              <a:defRPr sz="8500"/>
            </a:lvl6pPr>
            <a:lvl7pPr lvl="6" algn="ctr" rtl="0">
              <a:spcBef>
                <a:spcPts val="0"/>
              </a:spcBef>
              <a:spcAft>
                <a:spcPts val="0"/>
              </a:spcAft>
              <a:buSzPts val="8500"/>
              <a:buNone/>
              <a:defRPr sz="8500"/>
            </a:lvl7pPr>
            <a:lvl8pPr lvl="7" algn="ctr" rtl="0">
              <a:spcBef>
                <a:spcPts val="0"/>
              </a:spcBef>
              <a:spcAft>
                <a:spcPts val="0"/>
              </a:spcAft>
              <a:buSzPts val="8500"/>
              <a:buNone/>
              <a:defRPr sz="8500"/>
            </a:lvl8pPr>
            <a:lvl9pPr lvl="8" algn="ctr" rtl="0">
              <a:spcBef>
                <a:spcPts val="0"/>
              </a:spcBef>
              <a:spcAft>
                <a:spcPts val="0"/>
              </a:spcAft>
              <a:buSzPts val="8500"/>
              <a:buNone/>
              <a:defRPr sz="8500"/>
            </a:lvl9pPr>
          </a:lstStyle>
          <a:p>
            <a:endParaRPr/>
          </a:p>
        </p:txBody>
      </p:sp>
      <p:sp>
        <p:nvSpPr>
          <p:cNvPr id="23" name="Google Shape;23;p2"/>
          <p:cNvSpPr txBox="1">
            <a:spLocks noGrp="1"/>
          </p:cNvSpPr>
          <p:nvPr>
            <p:ph type="subTitle" idx="1"/>
          </p:nvPr>
        </p:nvSpPr>
        <p:spPr>
          <a:xfrm>
            <a:off x="730800" y="3444575"/>
            <a:ext cx="4199700" cy="460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800"/>
              <a:buNone/>
              <a:defRPr sz="1600">
                <a:latin typeface="Raleway"/>
                <a:ea typeface="Raleway"/>
                <a:cs typeface="Raleway"/>
                <a:sym typeface="Raleway"/>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24" name="Google Shape;24;p2"/>
          <p:cNvSpPr>
            <a:spLocks noGrp="1"/>
          </p:cNvSpPr>
          <p:nvPr>
            <p:ph type="pic" idx="2"/>
          </p:nvPr>
        </p:nvSpPr>
        <p:spPr>
          <a:xfrm>
            <a:off x="5278750" y="1262625"/>
            <a:ext cx="3890700" cy="2618400"/>
          </a:xfrm>
          <a:prstGeom prst="rect">
            <a:avLst/>
          </a:prstGeom>
          <a:noFill/>
          <a:ln>
            <a:noFill/>
          </a:ln>
        </p:spPr>
      </p:sp>
    </p:spTree>
  </p:cSld>
  <p:clrMapOvr>
    <a:masterClrMapping/>
  </p:clrMapOvr>
  <p:transition>
    <p:wipe dir="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able of contents">
  <p:cSld name="CUSTOM">
    <p:bg>
      <p:bgPr>
        <a:gradFill>
          <a:gsLst>
            <a:gs pos="0">
              <a:schemeClr val="dk2"/>
            </a:gs>
            <a:gs pos="50000">
              <a:schemeClr val="lt1"/>
            </a:gs>
            <a:gs pos="100000">
              <a:schemeClr val="lt2"/>
            </a:gs>
          </a:gsLst>
          <a:lin ang="13500032" scaled="0"/>
        </a:gradFill>
        <a:effectLst/>
      </p:bgPr>
    </p:bg>
    <p:spTree>
      <p:nvGrpSpPr>
        <p:cNvPr id="1" name="Shape 115"/>
        <p:cNvGrpSpPr/>
        <p:nvPr/>
      </p:nvGrpSpPr>
      <p:grpSpPr>
        <a:xfrm>
          <a:off x="0" y="0"/>
          <a:ext cx="0" cy="0"/>
          <a:chOff x="0" y="0"/>
          <a:chExt cx="0" cy="0"/>
        </a:xfrm>
      </p:grpSpPr>
      <p:sp>
        <p:nvSpPr>
          <p:cNvPr id="116" name="Google Shape;116;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17" name="Google Shape;117;p13"/>
          <p:cNvSpPr txBox="1">
            <a:spLocks noGrp="1"/>
          </p:cNvSpPr>
          <p:nvPr>
            <p:ph type="title" idx="2"/>
          </p:nvPr>
        </p:nvSpPr>
        <p:spPr>
          <a:xfrm>
            <a:off x="1722213" y="1455688"/>
            <a:ext cx="2697300" cy="427500"/>
          </a:xfrm>
          <a:prstGeom prst="rect">
            <a:avLst/>
          </a:prstGeom>
        </p:spPr>
        <p:txBody>
          <a:bodyPr spcFirstLastPara="1" wrap="square" lIns="91425" tIns="91425" rIns="91425" bIns="91425" anchor="b" anchorCtr="0">
            <a:noAutofit/>
          </a:bodyPr>
          <a:lstStyle>
            <a:lvl1pPr lvl="0" rtl="0">
              <a:spcBef>
                <a:spcPts val="0"/>
              </a:spcBef>
              <a:spcAft>
                <a:spcPts val="0"/>
              </a:spcAft>
              <a:buSzPts val="2800"/>
              <a:buNone/>
              <a:defRPr sz="16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118" name="Google Shape;118;p13"/>
          <p:cNvSpPr txBox="1">
            <a:spLocks noGrp="1"/>
          </p:cNvSpPr>
          <p:nvPr>
            <p:ph type="title" idx="3"/>
          </p:nvPr>
        </p:nvSpPr>
        <p:spPr>
          <a:xfrm>
            <a:off x="5576587" y="1455688"/>
            <a:ext cx="2697300" cy="427500"/>
          </a:xfrm>
          <a:prstGeom prst="rect">
            <a:avLst/>
          </a:prstGeom>
        </p:spPr>
        <p:txBody>
          <a:bodyPr spcFirstLastPara="1" wrap="square" lIns="91425" tIns="91425" rIns="91425" bIns="91425" anchor="b" anchorCtr="0">
            <a:noAutofit/>
          </a:bodyPr>
          <a:lstStyle>
            <a:lvl1pPr lvl="0" rtl="0">
              <a:spcBef>
                <a:spcPts val="0"/>
              </a:spcBef>
              <a:spcAft>
                <a:spcPts val="0"/>
              </a:spcAft>
              <a:buSzPts val="2800"/>
              <a:buNone/>
              <a:defRPr sz="16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119" name="Google Shape;119;p13"/>
          <p:cNvSpPr txBox="1">
            <a:spLocks noGrp="1"/>
          </p:cNvSpPr>
          <p:nvPr>
            <p:ph type="subTitle" idx="1"/>
          </p:nvPr>
        </p:nvSpPr>
        <p:spPr>
          <a:xfrm>
            <a:off x="1722214" y="1806988"/>
            <a:ext cx="26973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spcBef>
                <a:spcPts val="0"/>
              </a:spcBef>
              <a:spcAft>
                <a:spcPts val="0"/>
              </a:spcAft>
              <a:buSzPts val="1200"/>
              <a:buNone/>
              <a:defRPr/>
            </a:lvl2pPr>
            <a:lvl3pPr lvl="2" algn="ctr" rtl="0">
              <a:spcBef>
                <a:spcPts val="0"/>
              </a:spcBef>
              <a:spcAft>
                <a:spcPts val="0"/>
              </a:spcAft>
              <a:buSzPts val="1200"/>
              <a:buNone/>
              <a:defRPr/>
            </a:lvl3pPr>
            <a:lvl4pPr lvl="3" algn="ctr" rtl="0">
              <a:spcBef>
                <a:spcPts val="0"/>
              </a:spcBef>
              <a:spcAft>
                <a:spcPts val="0"/>
              </a:spcAft>
              <a:buSzPts val="1200"/>
              <a:buNone/>
              <a:defRPr/>
            </a:lvl4pPr>
            <a:lvl5pPr lvl="4" algn="ctr" rtl="0">
              <a:spcBef>
                <a:spcPts val="0"/>
              </a:spcBef>
              <a:spcAft>
                <a:spcPts val="0"/>
              </a:spcAft>
              <a:buSzPts val="1200"/>
              <a:buNone/>
              <a:defRPr/>
            </a:lvl5pPr>
            <a:lvl6pPr lvl="5" algn="ctr" rtl="0">
              <a:spcBef>
                <a:spcPts val="0"/>
              </a:spcBef>
              <a:spcAft>
                <a:spcPts val="0"/>
              </a:spcAft>
              <a:buSzPts val="1200"/>
              <a:buNone/>
              <a:defRPr/>
            </a:lvl6pPr>
            <a:lvl7pPr lvl="6" algn="ctr" rtl="0">
              <a:spcBef>
                <a:spcPts val="0"/>
              </a:spcBef>
              <a:spcAft>
                <a:spcPts val="0"/>
              </a:spcAft>
              <a:buSzPts val="1200"/>
              <a:buNone/>
              <a:defRPr/>
            </a:lvl7pPr>
            <a:lvl8pPr lvl="7" algn="ctr" rtl="0">
              <a:spcBef>
                <a:spcPts val="0"/>
              </a:spcBef>
              <a:spcAft>
                <a:spcPts val="0"/>
              </a:spcAft>
              <a:buSzPts val="1200"/>
              <a:buNone/>
              <a:defRPr/>
            </a:lvl8pPr>
            <a:lvl9pPr lvl="8" algn="ctr" rtl="0">
              <a:spcBef>
                <a:spcPts val="0"/>
              </a:spcBef>
              <a:spcAft>
                <a:spcPts val="0"/>
              </a:spcAft>
              <a:buSzPts val="1200"/>
              <a:buNone/>
              <a:defRPr/>
            </a:lvl9pPr>
          </a:lstStyle>
          <a:p>
            <a:endParaRPr/>
          </a:p>
        </p:txBody>
      </p:sp>
      <p:sp>
        <p:nvSpPr>
          <p:cNvPr id="120" name="Google Shape;120;p13"/>
          <p:cNvSpPr txBox="1">
            <a:spLocks noGrp="1"/>
          </p:cNvSpPr>
          <p:nvPr>
            <p:ph type="subTitle" idx="4"/>
          </p:nvPr>
        </p:nvSpPr>
        <p:spPr>
          <a:xfrm>
            <a:off x="5576589" y="1806988"/>
            <a:ext cx="26973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spcBef>
                <a:spcPts val="0"/>
              </a:spcBef>
              <a:spcAft>
                <a:spcPts val="0"/>
              </a:spcAft>
              <a:buSzPts val="1200"/>
              <a:buNone/>
              <a:defRPr/>
            </a:lvl2pPr>
            <a:lvl3pPr lvl="2" algn="ctr" rtl="0">
              <a:spcBef>
                <a:spcPts val="0"/>
              </a:spcBef>
              <a:spcAft>
                <a:spcPts val="0"/>
              </a:spcAft>
              <a:buSzPts val="1200"/>
              <a:buNone/>
              <a:defRPr/>
            </a:lvl3pPr>
            <a:lvl4pPr lvl="3" algn="ctr" rtl="0">
              <a:spcBef>
                <a:spcPts val="0"/>
              </a:spcBef>
              <a:spcAft>
                <a:spcPts val="0"/>
              </a:spcAft>
              <a:buSzPts val="1200"/>
              <a:buNone/>
              <a:defRPr/>
            </a:lvl4pPr>
            <a:lvl5pPr lvl="4" algn="ctr" rtl="0">
              <a:spcBef>
                <a:spcPts val="0"/>
              </a:spcBef>
              <a:spcAft>
                <a:spcPts val="0"/>
              </a:spcAft>
              <a:buSzPts val="1200"/>
              <a:buNone/>
              <a:defRPr/>
            </a:lvl5pPr>
            <a:lvl6pPr lvl="5" algn="ctr" rtl="0">
              <a:spcBef>
                <a:spcPts val="0"/>
              </a:spcBef>
              <a:spcAft>
                <a:spcPts val="0"/>
              </a:spcAft>
              <a:buSzPts val="1200"/>
              <a:buNone/>
              <a:defRPr/>
            </a:lvl6pPr>
            <a:lvl7pPr lvl="6" algn="ctr" rtl="0">
              <a:spcBef>
                <a:spcPts val="0"/>
              </a:spcBef>
              <a:spcAft>
                <a:spcPts val="0"/>
              </a:spcAft>
              <a:buSzPts val="1200"/>
              <a:buNone/>
              <a:defRPr/>
            </a:lvl7pPr>
            <a:lvl8pPr lvl="7" algn="ctr" rtl="0">
              <a:spcBef>
                <a:spcPts val="0"/>
              </a:spcBef>
              <a:spcAft>
                <a:spcPts val="0"/>
              </a:spcAft>
              <a:buSzPts val="1200"/>
              <a:buNone/>
              <a:defRPr/>
            </a:lvl8pPr>
            <a:lvl9pPr lvl="8" algn="ctr" rtl="0">
              <a:spcBef>
                <a:spcPts val="0"/>
              </a:spcBef>
              <a:spcAft>
                <a:spcPts val="0"/>
              </a:spcAft>
              <a:buSzPts val="1200"/>
              <a:buNone/>
              <a:defRPr/>
            </a:lvl9pPr>
          </a:lstStyle>
          <a:p>
            <a:endParaRPr/>
          </a:p>
        </p:txBody>
      </p:sp>
      <p:sp>
        <p:nvSpPr>
          <p:cNvPr id="121" name="Google Shape;121;p13"/>
          <p:cNvSpPr txBox="1">
            <a:spLocks noGrp="1"/>
          </p:cNvSpPr>
          <p:nvPr>
            <p:ph type="title" idx="5"/>
          </p:nvPr>
        </p:nvSpPr>
        <p:spPr>
          <a:xfrm>
            <a:off x="1722213" y="2982625"/>
            <a:ext cx="2697300" cy="427500"/>
          </a:xfrm>
          <a:prstGeom prst="rect">
            <a:avLst/>
          </a:prstGeom>
        </p:spPr>
        <p:txBody>
          <a:bodyPr spcFirstLastPara="1" wrap="square" lIns="91425" tIns="91425" rIns="91425" bIns="91425" anchor="b" anchorCtr="0">
            <a:noAutofit/>
          </a:bodyPr>
          <a:lstStyle>
            <a:lvl1pPr lvl="0" rtl="0">
              <a:spcBef>
                <a:spcPts val="0"/>
              </a:spcBef>
              <a:spcAft>
                <a:spcPts val="0"/>
              </a:spcAft>
              <a:buSzPts val="2800"/>
              <a:buNone/>
              <a:defRPr sz="16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122" name="Google Shape;122;p13"/>
          <p:cNvSpPr txBox="1">
            <a:spLocks noGrp="1"/>
          </p:cNvSpPr>
          <p:nvPr>
            <p:ph type="title" idx="6"/>
          </p:nvPr>
        </p:nvSpPr>
        <p:spPr>
          <a:xfrm>
            <a:off x="5576587" y="2982625"/>
            <a:ext cx="2697300" cy="427500"/>
          </a:xfrm>
          <a:prstGeom prst="rect">
            <a:avLst/>
          </a:prstGeom>
        </p:spPr>
        <p:txBody>
          <a:bodyPr spcFirstLastPara="1" wrap="square" lIns="91425" tIns="91425" rIns="91425" bIns="91425" anchor="b" anchorCtr="0">
            <a:noAutofit/>
          </a:bodyPr>
          <a:lstStyle>
            <a:lvl1pPr lvl="0" rtl="0">
              <a:spcBef>
                <a:spcPts val="0"/>
              </a:spcBef>
              <a:spcAft>
                <a:spcPts val="0"/>
              </a:spcAft>
              <a:buSzPts val="2800"/>
              <a:buNone/>
              <a:defRPr sz="16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123" name="Google Shape;123;p13"/>
          <p:cNvSpPr txBox="1">
            <a:spLocks noGrp="1"/>
          </p:cNvSpPr>
          <p:nvPr>
            <p:ph type="subTitle" idx="7"/>
          </p:nvPr>
        </p:nvSpPr>
        <p:spPr>
          <a:xfrm>
            <a:off x="1722244" y="3333850"/>
            <a:ext cx="26973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spcBef>
                <a:spcPts val="0"/>
              </a:spcBef>
              <a:spcAft>
                <a:spcPts val="0"/>
              </a:spcAft>
              <a:buSzPts val="1200"/>
              <a:buNone/>
              <a:defRPr/>
            </a:lvl2pPr>
            <a:lvl3pPr lvl="2" algn="ctr" rtl="0">
              <a:spcBef>
                <a:spcPts val="0"/>
              </a:spcBef>
              <a:spcAft>
                <a:spcPts val="0"/>
              </a:spcAft>
              <a:buSzPts val="1200"/>
              <a:buNone/>
              <a:defRPr/>
            </a:lvl3pPr>
            <a:lvl4pPr lvl="3" algn="ctr" rtl="0">
              <a:spcBef>
                <a:spcPts val="0"/>
              </a:spcBef>
              <a:spcAft>
                <a:spcPts val="0"/>
              </a:spcAft>
              <a:buSzPts val="1200"/>
              <a:buNone/>
              <a:defRPr/>
            </a:lvl4pPr>
            <a:lvl5pPr lvl="4" algn="ctr" rtl="0">
              <a:spcBef>
                <a:spcPts val="0"/>
              </a:spcBef>
              <a:spcAft>
                <a:spcPts val="0"/>
              </a:spcAft>
              <a:buSzPts val="1200"/>
              <a:buNone/>
              <a:defRPr/>
            </a:lvl5pPr>
            <a:lvl6pPr lvl="5" algn="ctr" rtl="0">
              <a:spcBef>
                <a:spcPts val="0"/>
              </a:spcBef>
              <a:spcAft>
                <a:spcPts val="0"/>
              </a:spcAft>
              <a:buSzPts val="1200"/>
              <a:buNone/>
              <a:defRPr/>
            </a:lvl6pPr>
            <a:lvl7pPr lvl="6" algn="ctr" rtl="0">
              <a:spcBef>
                <a:spcPts val="0"/>
              </a:spcBef>
              <a:spcAft>
                <a:spcPts val="0"/>
              </a:spcAft>
              <a:buSzPts val="1200"/>
              <a:buNone/>
              <a:defRPr/>
            </a:lvl7pPr>
            <a:lvl8pPr lvl="7" algn="ctr" rtl="0">
              <a:spcBef>
                <a:spcPts val="0"/>
              </a:spcBef>
              <a:spcAft>
                <a:spcPts val="0"/>
              </a:spcAft>
              <a:buSzPts val="1200"/>
              <a:buNone/>
              <a:defRPr/>
            </a:lvl8pPr>
            <a:lvl9pPr lvl="8" algn="ctr" rtl="0">
              <a:spcBef>
                <a:spcPts val="0"/>
              </a:spcBef>
              <a:spcAft>
                <a:spcPts val="0"/>
              </a:spcAft>
              <a:buSzPts val="1200"/>
              <a:buNone/>
              <a:defRPr/>
            </a:lvl9pPr>
          </a:lstStyle>
          <a:p>
            <a:endParaRPr/>
          </a:p>
        </p:txBody>
      </p:sp>
      <p:sp>
        <p:nvSpPr>
          <p:cNvPr id="124" name="Google Shape;124;p13"/>
          <p:cNvSpPr txBox="1">
            <a:spLocks noGrp="1"/>
          </p:cNvSpPr>
          <p:nvPr>
            <p:ph type="subTitle" idx="8"/>
          </p:nvPr>
        </p:nvSpPr>
        <p:spPr>
          <a:xfrm>
            <a:off x="5576594" y="3333850"/>
            <a:ext cx="26973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spcBef>
                <a:spcPts val="0"/>
              </a:spcBef>
              <a:spcAft>
                <a:spcPts val="0"/>
              </a:spcAft>
              <a:buSzPts val="1200"/>
              <a:buNone/>
              <a:defRPr/>
            </a:lvl2pPr>
            <a:lvl3pPr lvl="2" algn="ctr" rtl="0">
              <a:spcBef>
                <a:spcPts val="0"/>
              </a:spcBef>
              <a:spcAft>
                <a:spcPts val="0"/>
              </a:spcAft>
              <a:buSzPts val="1200"/>
              <a:buNone/>
              <a:defRPr/>
            </a:lvl3pPr>
            <a:lvl4pPr lvl="3" algn="ctr" rtl="0">
              <a:spcBef>
                <a:spcPts val="0"/>
              </a:spcBef>
              <a:spcAft>
                <a:spcPts val="0"/>
              </a:spcAft>
              <a:buSzPts val="1200"/>
              <a:buNone/>
              <a:defRPr/>
            </a:lvl4pPr>
            <a:lvl5pPr lvl="4" algn="ctr" rtl="0">
              <a:spcBef>
                <a:spcPts val="0"/>
              </a:spcBef>
              <a:spcAft>
                <a:spcPts val="0"/>
              </a:spcAft>
              <a:buSzPts val="1200"/>
              <a:buNone/>
              <a:defRPr/>
            </a:lvl5pPr>
            <a:lvl6pPr lvl="5" algn="ctr" rtl="0">
              <a:spcBef>
                <a:spcPts val="0"/>
              </a:spcBef>
              <a:spcAft>
                <a:spcPts val="0"/>
              </a:spcAft>
              <a:buSzPts val="1200"/>
              <a:buNone/>
              <a:defRPr/>
            </a:lvl6pPr>
            <a:lvl7pPr lvl="6" algn="ctr" rtl="0">
              <a:spcBef>
                <a:spcPts val="0"/>
              </a:spcBef>
              <a:spcAft>
                <a:spcPts val="0"/>
              </a:spcAft>
              <a:buSzPts val="1200"/>
              <a:buNone/>
              <a:defRPr/>
            </a:lvl7pPr>
            <a:lvl8pPr lvl="7" algn="ctr" rtl="0">
              <a:spcBef>
                <a:spcPts val="0"/>
              </a:spcBef>
              <a:spcAft>
                <a:spcPts val="0"/>
              </a:spcAft>
              <a:buSzPts val="1200"/>
              <a:buNone/>
              <a:defRPr/>
            </a:lvl8pPr>
            <a:lvl9pPr lvl="8" algn="ctr" rtl="0">
              <a:spcBef>
                <a:spcPts val="0"/>
              </a:spcBef>
              <a:spcAft>
                <a:spcPts val="0"/>
              </a:spcAft>
              <a:buSzPts val="1200"/>
              <a:buNone/>
              <a:defRPr/>
            </a:lvl9pPr>
          </a:lstStyle>
          <a:p>
            <a:endParaRPr/>
          </a:p>
        </p:txBody>
      </p:sp>
      <p:sp>
        <p:nvSpPr>
          <p:cNvPr id="125" name="Google Shape;125;p13"/>
          <p:cNvSpPr txBox="1">
            <a:spLocks noGrp="1"/>
          </p:cNvSpPr>
          <p:nvPr>
            <p:ph type="title" idx="9" hasCustomPrompt="1"/>
          </p:nvPr>
        </p:nvSpPr>
        <p:spPr>
          <a:xfrm>
            <a:off x="870122" y="1529795"/>
            <a:ext cx="775800" cy="775800"/>
          </a:xfrm>
          <a:prstGeom prst="rect">
            <a:avLst/>
          </a:prstGeom>
          <a:solidFill>
            <a:srgbClr val="24A7C5">
              <a:alpha val="20000"/>
            </a:srgbClr>
          </a:solidFill>
          <a:ln>
            <a:noFill/>
          </a:ln>
        </p:spPr>
        <p:txBody>
          <a:bodyPr spcFirstLastPara="1" wrap="square" lIns="91425" tIns="91425" rIns="91425" bIns="91425" anchor="ctr" anchorCtr="0">
            <a:noAutofit/>
          </a:bodyPr>
          <a:lstStyle>
            <a:lvl1pPr lvl="0" algn="ctr" rtl="0">
              <a:spcBef>
                <a:spcPts val="0"/>
              </a:spcBef>
              <a:spcAft>
                <a:spcPts val="0"/>
              </a:spcAft>
              <a:buSzPts val="4000"/>
              <a:buNone/>
              <a:defRPr>
                <a:solidFill>
                  <a:schemeClr val="accent1"/>
                </a:solidFill>
              </a:defRPr>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sp>
        <p:nvSpPr>
          <p:cNvPr id="126" name="Google Shape;126;p13"/>
          <p:cNvSpPr txBox="1">
            <a:spLocks noGrp="1"/>
          </p:cNvSpPr>
          <p:nvPr>
            <p:ph type="title" idx="13" hasCustomPrompt="1"/>
          </p:nvPr>
        </p:nvSpPr>
        <p:spPr>
          <a:xfrm>
            <a:off x="870122" y="3056695"/>
            <a:ext cx="775800" cy="775800"/>
          </a:xfrm>
          <a:prstGeom prst="rect">
            <a:avLst/>
          </a:prstGeom>
          <a:solidFill>
            <a:srgbClr val="24A7C5">
              <a:alpha val="20000"/>
            </a:srgbClr>
          </a:solidFill>
          <a:ln>
            <a:noFill/>
          </a:ln>
        </p:spPr>
        <p:txBody>
          <a:bodyPr spcFirstLastPara="1" wrap="square" lIns="91425" tIns="91425" rIns="91425" bIns="91425" anchor="ctr" anchorCtr="0">
            <a:noAutofit/>
          </a:bodyPr>
          <a:lstStyle>
            <a:lvl1pPr lvl="0" algn="ctr" rtl="0">
              <a:spcBef>
                <a:spcPts val="0"/>
              </a:spcBef>
              <a:spcAft>
                <a:spcPts val="0"/>
              </a:spcAft>
              <a:buSzPts val="4000"/>
              <a:buNone/>
              <a:defRPr>
                <a:solidFill>
                  <a:schemeClr val="accent1"/>
                </a:solidFill>
              </a:defRPr>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sp>
        <p:nvSpPr>
          <p:cNvPr id="127" name="Google Shape;127;p13"/>
          <p:cNvSpPr txBox="1">
            <a:spLocks noGrp="1"/>
          </p:cNvSpPr>
          <p:nvPr>
            <p:ph type="title" idx="14" hasCustomPrompt="1"/>
          </p:nvPr>
        </p:nvSpPr>
        <p:spPr>
          <a:xfrm>
            <a:off x="4724622" y="1529795"/>
            <a:ext cx="775800" cy="775800"/>
          </a:xfrm>
          <a:prstGeom prst="rect">
            <a:avLst/>
          </a:prstGeom>
          <a:solidFill>
            <a:srgbClr val="24A7C5">
              <a:alpha val="20000"/>
            </a:srgbClr>
          </a:solidFill>
          <a:ln>
            <a:noFill/>
          </a:ln>
        </p:spPr>
        <p:txBody>
          <a:bodyPr spcFirstLastPara="1" wrap="square" lIns="91425" tIns="91425" rIns="91425" bIns="91425" anchor="ctr" anchorCtr="0">
            <a:noAutofit/>
          </a:bodyPr>
          <a:lstStyle>
            <a:lvl1pPr lvl="0" algn="ctr" rtl="0">
              <a:spcBef>
                <a:spcPts val="0"/>
              </a:spcBef>
              <a:spcAft>
                <a:spcPts val="0"/>
              </a:spcAft>
              <a:buSzPts val="4000"/>
              <a:buNone/>
              <a:defRPr>
                <a:solidFill>
                  <a:schemeClr val="accent1"/>
                </a:solidFill>
              </a:defRPr>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sp>
        <p:nvSpPr>
          <p:cNvPr id="128" name="Google Shape;128;p13"/>
          <p:cNvSpPr txBox="1">
            <a:spLocks noGrp="1"/>
          </p:cNvSpPr>
          <p:nvPr>
            <p:ph type="title" idx="15" hasCustomPrompt="1"/>
          </p:nvPr>
        </p:nvSpPr>
        <p:spPr>
          <a:xfrm>
            <a:off x="4724622" y="3056695"/>
            <a:ext cx="775800" cy="775800"/>
          </a:xfrm>
          <a:prstGeom prst="rect">
            <a:avLst/>
          </a:prstGeom>
          <a:solidFill>
            <a:srgbClr val="24A7C5">
              <a:alpha val="20000"/>
            </a:srgbClr>
          </a:solidFill>
          <a:ln>
            <a:noFill/>
          </a:ln>
        </p:spPr>
        <p:txBody>
          <a:bodyPr spcFirstLastPara="1" wrap="square" lIns="91425" tIns="91425" rIns="91425" bIns="91425" anchor="ctr" anchorCtr="0">
            <a:noAutofit/>
          </a:bodyPr>
          <a:lstStyle>
            <a:lvl1pPr lvl="0" algn="ctr" rtl="0">
              <a:spcBef>
                <a:spcPts val="0"/>
              </a:spcBef>
              <a:spcAft>
                <a:spcPts val="0"/>
              </a:spcAft>
              <a:buSzPts val="4000"/>
              <a:buNone/>
              <a:defRPr>
                <a:solidFill>
                  <a:schemeClr val="accent1"/>
                </a:solidFill>
              </a:defRPr>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sp>
        <p:nvSpPr>
          <p:cNvPr id="129" name="Google Shape;129;p13"/>
          <p:cNvSpPr/>
          <p:nvPr/>
        </p:nvSpPr>
        <p:spPr>
          <a:xfrm rot="10800000">
            <a:off x="8266841" y="4509405"/>
            <a:ext cx="587100" cy="587100"/>
          </a:xfrm>
          <a:prstGeom prst="rect">
            <a:avLst/>
          </a:prstGeom>
          <a:solidFill>
            <a:srgbClr val="24A7C5">
              <a:alpha val="2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30" name="Google Shape;130;p13"/>
          <p:cNvSpPr/>
          <p:nvPr/>
        </p:nvSpPr>
        <p:spPr>
          <a:xfrm rot="10800000">
            <a:off x="8709325" y="4135175"/>
            <a:ext cx="457200" cy="587100"/>
          </a:xfrm>
          <a:prstGeom prst="rect">
            <a:avLst/>
          </a:prstGeom>
          <a:solidFill>
            <a:srgbClr val="24A7C5">
              <a:alpha val="2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31" name="Google Shape;131;p13"/>
          <p:cNvSpPr/>
          <p:nvPr/>
        </p:nvSpPr>
        <p:spPr>
          <a:xfrm rot="10800000">
            <a:off x="8709275" y="4907796"/>
            <a:ext cx="433500" cy="243900"/>
          </a:xfrm>
          <a:prstGeom prst="rect">
            <a:avLst/>
          </a:prstGeom>
          <a:solidFill>
            <a:srgbClr val="24A7C5">
              <a:alpha val="2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32" name="Google Shape;132;p13"/>
          <p:cNvSpPr/>
          <p:nvPr/>
        </p:nvSpPr>
        <p:spPr>
          <a:xfrm rot="10800000">
            <a:off x="8153050" y="4938475"/>
            <a:ext cx="433500" cy="233700"/>
          </a:xfrm>
          <a:prstGeom prst="rect">
            <a:avLst/>
          </a:prstGeom>
          <a:solidFill>
            <a:srgbClr val="24A7C5">
              <a:alpha val="2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Tree>
  </p:cSld>
  <p:clrMapOvr>
    <a:masterClrMapping/>
  </p:clrMapOvr>
  <p:transition>
    <p:wipe dir="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only 1">
  <p:cSld name="TITLE_ONLY_1">
    <p:bg>
      <p:bgPr>
        <a:gradFill>
          <a:gsLst>
            <a:gs pos="0">
              <a:schemeClr val="dk2"/>
            </a:gs>
            <a:gs pos="50000">
              <a:schemeClr val="lt1"/>
            </a:gs>
            <a:gs pos="100000">
              <a:schemeClr val="lt2"/>
            </a:gs>
          </a:gsLst>
          <a:lin ang="13500032" scaled="0"/>
        </a:gradFill>
        <a:effectLst/>
      </p:bgPr>
    </p:bg>
    <p:spTree>
      <p:nvGrpSpPr>
        <p:cNvPr id="1" name="Shape 133"/>
        <p:cNvGrpSpPr/>
        <p:nvPr/>
      </p:nvGrpSpPr>
      <p:grpSpPr>
        <a:xfrm>
          <a:off x="0" y="0"/>
          <a:ext cx="0" cy="0"/>
          <a:chOff x="0" y="0"/>
          <a:chExt cx="0" cy="0"/>
        </a:xfrm>
      </p:grpSpPr>
      <p:sp>
        <p:nvSpPr>
          <p:cNvPr id="134" name="Google Shape;134;p1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35" name="Google Shape;135;p14"/>
          <p:cNvSpPr/>
          <p:nvPr/>
        </p:nvSpPr>
        <p:spPr>
          <a:xfrm rot="10800000">
            <a:off x="8266841" y="4509405"/>
            <a:ext cx="587100" cy="587100"/>
          </a:xfrm>
          <a:prstGeom prst="rect">
            <a:avLst/>
          </a:prstGeom>
          <a:solidFill>
            <a:srgbClr val="24A7C5">
              <a:alpha val="2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36" name="Google Shape;136;p14"/>
          <p:cNvSpPr/>
          <p:nvPr/>
        </p:nvSpPr>
        <p:spPr>
          <a:xfrm rot="10800000">
            <a:off x="8709325" y="4135175"/>
            <a:ext cx="457200" cy="587100"/>
          </a:xfrm>
          <a:prstGeom prst="rect">
            <a:avLst/>
          </a:prstGeom>
          <a:solidFill>
            <a:srgbClr val="24A7C5">
              <a:alpha val="2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37" name="Google Shape;137;p14"/>
          <p:cNvSpPr/>
          <p:nvPr/>
        </p:nvSpPr>
        <p:spPr>
          <a:xfrm rot="10800000">
            <a:off x="8709275" y="4907796"/>
            <a:ext cx="433500" cy="243900"/>
          </a:xfrm>
          <a:prstGeom prst="rect">
            <a:avLst/>
          </a:prstGeom>
          <a:solidFill>
            <a:srgbClr val="24A7C5">
              <a:alpha val="2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38" name="Google Shape;138;p14"/>
          <p:cNvSpPr/>
          <p:nvPr/>
        </p:nvSpPr>
        <p:spPr>
          <a:xfrm rot="10800000">
            <a:off x="8153050" y="4938475"/>
            <a:ext cx="433500" cy="233700"/>
          </a:xfrm>
          <a:prstGeom prst="rect">
            <a:avLst/>
          </a:prstGeom>
          <a:solidFill>
            <a:srgbClr val="24A7C5">
              <a:alpha val="2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Tree>
  </p:cSld>
  <p:clrMapOvr>
    <a:masterClrMapping/>
  </p:clrMapOvr>
  <p:transition>
    <p:wipe dir="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3">
  <p:cSld name="TITLE_ONLY_3">
    <p:bg>
      <p:bgPr>
        <a:gradFill>
          <a:gsLst>
            <a:gs pos="0">
              <a:schemeClr val="dk2"/>
            </a:gs>
            <a:gs pos="50000">
              <a:schemeClr val="lt1"/>
            </a:gs>
            <a:gs pos="100000">
              <a:schemeClr val="lt2"/>
            </a:gs>
          </a:gsLst>
          <a:lin ang="2698631" scaled="0"/>
        </a:gradFill>
        <a:effectLst/>
      </p:bgPr>
    </p:bg>
    <p:spTree>
      <p:nvGrpSpPr>
        <p:cNvPr id="1" name="Shape 145"/>
        <p:cNvGrpSpPr/>
        <p:nvPr/>
      </p:nvGrpSpPr>
      <p:grpSpPr>
        <a:xfrm>
          <a:off x="0" y="0"/>
          <a:ext cx="0" cy="0"/>
          <a:chOff x="0" y="0"/>
          <a:chExt cx="0" cy="0"/>
        </a:xfrm>
      </p:grpSpPr>
      <p:sp>
        <p:nvSpPr>
          <p:cNvPr id="146" name="Google Shape;146;p1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47" name="Google Shape;147;p16"/>
          <p:cNvSpPr/>
          <p:nvPr/>
        </p:nvSpPr>
        <p:spPr>
          <a:xfrm flipH="1">
            <a:off x="-76122" y="-59097"/>
            <a:ext cx="612900" cy="612900"/>
          </a:xfrm>
          <a:prstGeom prst="rect">
            <a:avLst/>
          </a:prstGeom>
          <a:solidFill>
            <a:srgbClr val="24A7C5">
              <a:alpha val="2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48" name="Google Shape;148;p16"/>
          <p:cNvSpPr/>
          <p:nvPr/>
        </p:nvSpPr>
        <p:spPr>
          <a:xfrm flipH="1">
            <a:off x="-39529" y="486646"/>
            <a:ext cx="365700" cy="365700"/>
          </a:xfrm>
          <a:prstGeom prst="rect">
            <a:avLst/>
          </a:prstGeom>
          <a:solidFill>
            <a:srgbClr val="24A7C5">
              <a:alpha val="2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49" name="Google Shape;149;p16"/>
          <p:cNvSpPr/>
          <p:nvPr/>
        </p:nvSpPr>
        <p:spPr>
          <a:xfrm flipH="1">
            <a:off x="454083" y="-76200"/>
            <a:ext cx="365700" cy="365700"/>
          </a:xfrm>
          <a:prstGeom prst="rect">
            <a:avLst/>
          </a:prstGeom>
          <a:solidFill>
            <a:srgbClr val="24A7C5">
              <a:alpha val="2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50" name="Google Shape;150;p16"/>
          <p:cNvSpPr/>
          <p:nvPr/>
        </p:nvSpPr>
        <p:spPr>
          <a:xfrm flipH="1">
            <a:off x="454299" y="486646"/>
            <a:ext cx="264300" cy="264300"/>
          </a:xfrm>
          <a:prstGeom prst="rect">
            <a:avLst/>
          </a:prstGeom>
          <a:solidFill>
            <a:srgbClr val="24A7C5">
              <a:alpha val="2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51" name="Google Shape;151;p16"/>
          <p:cNvSpPr/>
          <p:nvPr/>
        </p:nvSpPr>
        <p:spPr>
          <a:xfrm flipH="1">
            <a:off x="-8697" y="801232"/>
            <a:ext cx="216600" cy="216600"/>
          </a:xfrm>
          <a:prstGeom prst="rect">
            <a:avLst/>
          </a:prstGeom>
          <a:solidFill>
            <a:srgbClr val="24A7C5">
              <a:alpha val="2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52" name="Google Shape;152;p16"/>
          <p:cNvSpPr/>
          <p:nvPr/>
        </p:nvSpPr>
        <p:spPr>
          <a:xfrm flipH="1">
            <a:off x="718532" y="192227"/>
            <a:ext cx="216600" cy="216600"/>
          </a:xfrm>
          <a:prstGeom prst="rect">
            <a:avLst/>
          </a:prstGeom>
          <a:solidFill>
            <a:srgbClr val="24A7C5">
              <a:alpha val="2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53" name="Google Shape;153;p16"/>
          <p:cNvSpPr/>
          <p:nvPr/>
        </p:nvSpPr>
        <p:spPr>
          <a:xfrm flipH="1">
            <a:off x="769978" y="-59096"/>
            <a:ext cx="160800" cy="160800"/>
          </a:xfrm>
          <a:prstGeom prst="rect">
            <a:avLst/>
          </a:prstGeom>
          <a:solidFill>
            <a:srgbClr val="24A7C5">
              <a:alpha val="2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Tree>
  </p:cSld>
  <p:clrMapOvr>
    <a:masterClrMapping/>
  </p:clrMapOvr>
  <p:transition>
    <p:wipe dir="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p:cSld name="CUSTOM_10">
    <p:bg>
      <p:bgPr>
        <a:gradFill>
          <a:gsLst>
            <a:gs pos="0">
              <a:schemeClr val="dk2"/>
            </a:gs>
            <a:gs pos="50000">
              <a:schemeClr val="lt1"/>
            </a:gs>
            <a:gs pos="100000">
              <a:schemeClr val="lt2"/>
            </a:gs>
          </a:gsLst>
          <a:lin ang="2698631" scaled="0"/>
        </a:gradFill>
        <a:effectLst/>
      </p:bgPr>
    </p:bg>
    <p:spTree>
      <p:nvGrpSpPr>
        <p:cNvPr id="1" name="Shape 261"/>
        <p:cNvGrpSpPr/>
        <p:nvPr/>
      </p:nvGrpSpPr>
      <p:grpSpPr>
        <a:xfrm>
          <a:off x="0" y="0"/>
          <a:ext cx="0" cy="0"/>
          <a:chOff x="0" y="0"/>
          <a:chExt cx="0" cy="0"/>
        </a:xfrm>
      </p:grpSpPr>
      <p:sp>
        <p:nvSpPr>
          <p:cNvPr id="262" name="Google Shape;262;p24"/>
          <p:cNvSpPr/>
          <p:nvPr/>
        </p:nvSpPr>
        <p:spPr>
          <a:xfrm rot="10800000">
            <a:off x="8277526" y="3738227"/>
            <a:ext cx="874500" cy="975900"/>
          </a:xfrm>
          <a:prstGeom prst="rect">
            <a:avLst/>
          </a:prstGeom>
          <a:solidFill>
            <a:srgbClr val="24A7C5">
              <a:alpha val="2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63" name="Google Shape;263;p24"/>
          <p:cNvSpPr/>
          <p:nvPr/>
        </p:nvSpPr>
        <p:spPr>
          <a:xfrm rot="10800000">
            <a:off x="8571599" y="4541050"/>
            <a:ext cx="584700" cy="594000"/>
          </a:xfrm>
          <a:prstGeom prst="rect">
            <a:avLst/>
          </a:prstGeom>
          <a:solidFill>
            <a:srgbClr val="24A7C5">
              <a:alpha val="2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64" name="Google Shape;264;p24"/>
          <p:cNvSpPr/>
          <p:nvPr/>
        </p:nvSpPr>
        <p:spPr>
          <a:xfrm rot="10800000">
            <a:off x="7951975" y="4659700"/>
            <a:ext cx="720600" cy="492000"/>
          </a:xfrm>
          <a:prstGeom prst="rect">
            <a:avLst/>
          </a:prstGeom>
          <a:solidFill>
            <a:srgbClr val="24A7C5">
              <a:alpha val="2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65" name="Google Shape;265;p24"/>
          <p:cNvSpPr/>
          <p:nvPr/>
        </p:nvSpPr>
        <p:spPr>
          <a:xfrm rot="10800000">
            <a:off x="-10454" y="-10398"/>
            <a:ext cx="975900" cy="926400"/>
          </a:xfrm>
          <a:prstGeom prst="rect">
            <a:avLst/>
          </a:prstGeom>
          <a:solidFill>
            <a:srgbClr val="24A7C5">
              <a:alpha val="2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66" name="Google Shape;266;p24"/>
          <p:cNvSpPr/>
          <p:nvPr/>
        </p:nvSpPr>
        <p:spPr>
          <a:xfrm rot="10800000">
            <a:off x="848447" y="-44521"/>
            <a:ext cx="636300" cy="594000"/>
          </a:xfrm>
          <a:prstGeom prst="rect">
            <a:avLst/>
          </a:prstGeom>
          <a:solidFill>
            <a:srgbClr val="24A7C5">
              <a:alpha val="2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67" name="Google Shape;267;p24"/>
          <p:cNvSpPr/>
          <p:nvPr/>
        </p:nvSpPr>
        <p:spPr>
          <a:xfrm rot="10800000">
            <a:off x="32189" y="772251"/>
            <a:ext cx="452100" cy="636300"/>
          </a:xfrm>
          <a:prstGeom prst="rect">
            <a:avLst/>
          </a:prstGeom>
          <a:solidFill>
            <a:srgbClr val="24A7C5">
              <a:alpha val="2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68" name="Google Shape;268;p24"/>
          <p:cNvSpPr/>
          <p:nvPr/>
        </p:nvSpPr>
        <p:spPr>
          <a:xfrm rot="10800000">
            <a:off x="588846" y="738405"/>
            <a:ext cx="460200" cy="460200"/>
          </a:xfrm>
          <a:prstGeom prst="rect">
            <a:avLst/>
          </a:prstGeom>
          <a:solidFill>
            <a:srgbClr val="24A7C5">
              <a:alpha val="2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69" name="Google Shape;269;p24"/>
          <p:cNvSpPr/>
          <p:nvPr/>
        </p:nvSpPr>
        <p:spPr>
          <a:xfrm rot="10800000">
            <a:off x="1395947" y="-10496"/>
            <a:ext cx="460200" cy="239400"/>
          </a:xfrm>
          <a:prstGeom prst="rect">
            <a:avLst/>
          </a:prstGeom>
          <a:solidFill>
            <a:srgbClr val="24A7C5">
              <a:alpha val="2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70" name="Google Shape;270;p24"/>
          <p:cNvSpPr/>
          <p:nvPr/>
        </p:nvSpPr>
        <p:spPr>
          <a:xfrm rot="10800000">
            <a:off x="1326" y="1324227"/>
            <a:ext cx="327000" cy="460200"/>
          </a:xfrm>
          <a:prstGeom prst="rect">
            <a:avLst/>
          </a:prstGeom>
          <a:solidFill>
            <a:srgbClr val="24A7C5">
              <a:alpha val="2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71" name="Google Shape;271;p24"/>
          <p:cNvSpPr/>
          <p:nvPr/>
        </p:nvSpPr>
        <p:spPr>
          <a:xfrm rot="10800000">
            <a:off x="7315296" y="4390627"/>
            <a:ext cx="720600" cy="720600"/>
          </a:xfrm>
          <a:prstGeom prst="rect">
            <a:avLst/>
          </a:prstGeom>
          <a:solidFill>
            <a:srgbClr val="24A7C5">
              <a:alpha val="2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72" name="Google Shape;272;p24"/>
          <p:cNvSpPr/>
          <p:nvPr/>
        </p:nvSpPr>
        <p:spPr>
          <a:xfrm rot="10800000">
            <a:off x="7052675" y="4832151"/>
            <a:ext cx="460200" cy="309300"/>
          </a:xfrm>
          <a:prstGeom prst="rect">
            <a:avLst/>
          </a:prstGeom>
          <a:solidFill>
            <a:srgbClr val="24A7C5">
              <a:alpha val="2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73" name="Google Shape;273;p24"/>
          <p:cNvSpPr/>
          <p:nvPr/>
        </p:nvSpPr>
        <p:spPr>
          <a:xfrm rot="10800000">
            <a:off x="8506125" y="3169252"/>
            <a:ext cx="645900" cy="720600"/>
          </a:xfrm>
          <a:prstGeom prst="rect">
            <a:avLst/>
          </a:prstGeom>
          <a:solidFill>
            <a:srgbClr val="24A7C5">
              <a:alpha val="2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74" name="Google Shape;274;p24"/>
          <p:cNvSpPr/>
          <p:nvPr/>
        </p:nvSpPr>
        <p:spPr>
          <a:xfrm rot="10800000">
            <a:off x="1396048" y="440252"/>
            <a:ext cx="260700" cy="260700"/>
          </a:xfrm>
          <a:prstGeom prst="rect">
            <a:avLst/>
          </a:prstGeom>
          <a:solidFill>
            <a:srgbClr val="24A7C5">
              <a:alpha val="2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75" name="Google Shape;275;p24"/>
          <p:cNvSpPr/>
          <p:nvPr/>
        </p:nvSpPr>
        <p:spPr>
          <a:xfrm rot="10800000">
            <a:off x="1718250" y="-21250"/>
            <a:ext cx="400200" cy="400200"/>
          </a:xfrm>
          <a:prstGeom prst="rect">
            <a:avLst/>
          </a:prstGeom>
          <a:solidFill>
            <a:srgbClr val="24A7C5">
              <a:alpha val="2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76" name="Google Shape;276;p24"/>
          <p:cNvSpPr/>
          <p:nvPr/>
        </p:nvSpPr>
        <p:spPr>
          <a:xfrm rot="10800000">
            <a:off x="223598" y="1575877"/>
            <a:ext cx="260700" cy="260700"/>
          </a:xfrm>
          <a:prstGeom prst="rect">
            <a:avLst/>
          </a:prstGeom>
          <a:solidFill>
            <a:srgbClr val="24A7C5">
              <a:alpha val="2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77" name="Google Shape;277;p24"/>
          <p:cNvSpPr/>
          <p:nvPr/>
        </p:nvSpPr>
        <p:spPr>
          <a:xfrm rot="10800000">
            <a:off x="87647" y="4453929"/>
            <a:ext cx="636300" cy="594000"/>
          </a:xfrm>
          <a:prstGeom prst="rect">
            <a:avLst/>
          </a:prstGeom>
          <a:solidFill>
            <a:srgbClr val="24A7C5">
              <a:alpha val="2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78" name="Google Shape;278;p24"/>
          <p:cNvSpPr/>
          <p:nvPr/>
        </p:nvSpPr>
        <p:spPr>
          <a:xfrm rot="10800000">
            <a:off x="-10452" y="4891302"/>
            <a:ext cx="260700" cy="260700"/>
          </a:xfrm>
          <a:prstGeom prst="rect">
            <a:avLst/>
          </a:prstGeom>
          <a:solidFill>
            <a:srgbClr val="24A7C5">
              <a:alpha val="2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79" name="Google Shape;279;p24"/>
          <p:cNvSpPr/>
          <p:nvPr/>
        </p:nvSpPr>
        <p:spPr>
          <a:xfrm rot="10800000">
            <a:off x="8277500" y="-20525"/>
            <a:ext cx="741300" cy="308400"/>
          </a:xfrm>
          <a:prstGeom prst="rect">
            <a:avLst/>
          </a:prstGeom>
          <a:solidFill>
            <a:srgbClr val="24A7C5">
              <a:alpha val="2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80" name="Google Shape;280;p24"/>
          <p:cNvSpPr/>
          <p:nvPr/>
        </p:nvSpPr>
        <p:spPr>
          <a:xfrm rot="10800000">
            <a:off x="8845275" y="140375"/>
            <a:ext cx="331500" cy="693000"/>
          </a:xfrm>
          <a:prstGeom prst="rect">
            <a:avLst/>
          </a:prstGeom>
          <a:solidFill>
            <a:srgbClr val="24A7C5">
              <a:alpha val="2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81" name="Google Shape;281;p24"/>
          <p:cNvSpPr/>
          <p:nvPr/>
        </p:nvSpPr>
        <p:spPr>
          <a:xfrm rot="10800000">
            <a:off x="8609712" y="140385"/>
            <a:ext cx="408000" cy="381300"/>
          </a:xfrm>
          <a:prstGeom prst="rect">
            <a:avLst/>
          </a:prstGeom>
          <a:solidFill>
            <a:srgbClr val="24A7C5">
              <a:alpha val="2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Tree>
  </p:cSld>
  <p:clrMapOvr>
    <a:masterClrMapping/>
  </p:clrMapOvr>
  <p:transition>
    <p:wipe dir="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1">
  <p:cSld name="CUSTOM_10_1">
    <p:bg>
      <p:bgPr>
        <a:gradFill>
          <a:gsLst>
            <a:gs pos="0">
              <a:schemeClr val="dk2"/>
            </a:gs>
            <a:gs pos="50000">
              <a:schemeClr val="lt1"/>
            </a:gs>
            <a:gs pos="100000">
              <a:schemeClr val="lt2"/>
            </a:gs>
          </a:gsLst>
          <a:lin ang="8099331" scaled="0"/>
        </a:gradFill>
        <a:effectLst/>
      </p:bgPr>
    </p:bg>
    <p:spTree>
      <p:nvGrpSpPr>
        <p:cNvPr id="1" name="Shape 282"/>
        <p:cNvGrpSpPr/>
        <p:nvPr/>
      </p:nvGrpSpPr>
      <p:grpSpPr>
        <a:xfrm>
          <a:off x="0" y="0"/>
          <a:ext cx="0" cy="0"/>
          <a:chOff x="0" y="0"/>
          <a:chExt cx="0" cy="0"/>
        </a:xfrm>
      </p:grpSpPr>
      <p:sp>
        <p:nvSpPr>
          <p:cNvPr id="283" name="Google Shape;283;p25"/>
          <p:cNvSpPr/>
          <p:nvPr/>
        </p:nvSpPr>
        <p:spPr>
          <a:xfrm rot="10800000">
            <a:off x="8403096" y="63068"/>
            <a:ext cx="552900" cy="552900"/>
          </a:xfrm>
          <a:prstGeom prst="rect">
            <a:avLst/>
          </a:prstGeom>
          <a:solidFill>
            <a:srgbClr val="24A7C5">
              <a:alpha val="2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84" name="Google Shape;284;p25"/>
          <p:cNvSpPr/>
          <p:nvPr/>
        </p:nvSpPr>
        <p:spPr>
          <a:xfrm rot="10800000">
            <a:off x="8819699" y="337375"/>
            <a:ext cx="336600" cy="552900"/>
          </a:xfrm>
          <a:prstGeom prst="rect">
            <a:avLst/>
          </a:prstGeom>
          <a:solidFill>
            <a:srgbClr val="24A7C5">
              <a:alpha val="2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85" name="Google Shape;285;p25"/>
          <p:cNvSpPr/>
          <p:nvPr/>
        </p:nvSpPr>
        <p:spPr>
          <a:xfrm rot="10800000">
            <a:off x="8819700" y="-20400"/>
            <a:ext cx="336600" cy="305400"/>
          </a:xfrm>
          <a:prstGeom prst="rect">
            <a:avLst/>
          </a:prstGeom>
          <a:solidFill>
            <a:srgbClr val="24A7C5">
              <a:alpha val="2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86" name="Google Shape;286;p25"/>
          <p:cNvSpPr/>
          <p:nvPr/>
        </p:nvSpPr>
        <p:spPr>
          <a:xfrm rot="10800000">
            <a:off x="8295925" y="-20400"/>
            <a:ext cx="408300" cy="276300"/>
          </a:xfrm>
          <a:prstGeom prst="rect">
            <a:avLst/>
          </a:prstGeom>
          <a:solidFill>
            <a:srgbClr val="24A7C5">
              <a:alpha val="2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87" name="Google Shape;287;p25"/>
          <p:cNvSpPr/>
          <p:nvPr/>
        </p:nvSpPr>
        <p:spPr>
          <a:xfrm rot="10800000">
            <a:off x="593550" y="4570796"/>
            <a:ext cx="572700" cy="572700"/>
          </a:xfrm>
          <a:prstGeom prst="rect">
            <a:avLst/>
          </a:prstGeom>
          <a:solidFill>
            <a:srgbClr val="24A7C5">
              <a:alpha val="2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88" name="Google Shape;288;p25"/>
          <p:cNvSpPr/>
          <p:nvPr/>
        </p:nvSpPr>
        <p:spPr>
          <a:xfrm rot="10800000">
            <a:off x="21" y="4422896"/>
            <a:ext cx="720600" cy="720600"/>
          </a:xfrm>
          <a:prstGeom prst="rect">
            <a:avLst/>
          </a:prstGeom>
          <a:solidFill>
            <a:srgbClr val="24A7C5">
              <a:alpha val="2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89" name="Google Shape;289;p25"/>
          <p:cNvSpPr/>
          <p:nvPr/>
        </p:nvSpPr>
        <p:spPr>
          <a:xfrm rot="10800000">
            <a:off x="-4" y="4141175"/>
            <a:ext cx="388800" cy="388800"/>
          </a:xfrm>
          <a:prstGeom prst="rect">
            <a:avLst/>
          </a:prstGeom>
          <a:solidFill>
            <a:srgbClr val="24A7C5">
              <a:alpha val="2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Tree>
  </p:cSld>
  <p:clrMapOvr>
    <a:masterClrMapping/>
  </p:clrMapOvr>
  <p:transition>
    <p:wipe dir="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gradFill>
          <a:gsLst>
            <a:gs pos="0">
              <a:schemeClr val="dk2"/>
            </a:gs>
            <a:gs pos="50000">
              <a:schemeClr val="lt1"/>
            </a:gs>
            <a:gs pos="100000">
              <a:schemeClr val="lt2"/>
            </a:gs>
          </a:gsLst>
          <a:lin ang="18900044" scaled="0"/>
        </a:gradFill>
        <a:effectLst/>
      </p:bgPr>
    </p:bg>
    <p:spTree>
      <p:nvGrpSpPr>
        <p:cNvPr id="1" name="Shape 25"/>
        <p:cNvGrpSpPr/>
        <p:nvPr/>
      </p:nvGrpSpPr>
      <p:grpSpPr>
        <a:xfrm>
          <a:off x="0" y="0"/>
          <a:ext cx="0" cy="0"/>
          <a:chOff x="0" y="0"/>
          <a:chExt cx="0" cy="0"/>
        </a:xfrm>
      </p:grpSpPr>
      <p:sp>
        <p:nvSpPr>
          <p:cNvPr id="26" name="Google Shape;26;p3"/>
          <p:cNvSpPr/>
          <p:nvPr/>
        </p:nvSpPr>
        <p:spPr>
          <a:xfrm>
            <a:off x="258499" y="4123700"/>
            <a:ext cx="591600" cy="591600"/>
          </a:xfrm>
          <a:prstGeom prst="rect">
            <a:avLst/>
          </a:prstGeom>
          <a:solidFill>
            <a:srgbClr val="24A7C5">
              <a:alpha val="2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7" name="Google Shape;27;p3"/>
          <p:cNvSpPr/>
          <p:nvPr/>
        </p:nvSpPr>
        <p:spPr>
          <a:xfrm>
            <a:off x="712975" y="4598600"/>
            <a:ext cx="713100" cy="567900"/>
          </a:xfrm>
          <a:prstGeom prst="rect">
            <a:avLst/>
          </a:prstGeom>
          <a:solidFill>
            <a:srgbClr val="24A7C5">
              <a:alpha val="2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8" name="Google Shape;28;p3"/>
          <p:cNvSpPr/>
          <p:nvPr/>
        </p:nvSpPr>
        <p:spPr>
          <a:xfrm>
            <a:off x="-38674" y="4598625"/>
            <a:ext cx="489000" cy="526500"/>
          </a:xfrm>
          <a:prstGeom prst="rect">
            <a:avLst/>
          </a:prstGeom>
          <a:solidFill>
            <a:srgbClr val="24A7C5">
              <a:alpha val="2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9" name="Google Shape;29;p3"/>
          <p:cNvSpPr/>
          <p:nvPr/>
        </p:nvSpPr>
        <p:spPr>
          <a:xfrm>
            <a:off x="-20975" y="3864050"/>
            <a:ext cx="413700" cy="526500"/>
          </a:xfrm>
          <a:prstGeom prst="rect">
            <a:avLst/>
          </a:prstGeom>
          <a:solidFill>
            <a:srgbClr val="24A7C5">
              <a:alpha val="2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30" name="Google Shape;30;p3"/>
          <p:cNvSpPr/>
          <p:nvPr/>
        </p:nvSpPr>
        <p:spPr>
          <a:xfrm>
            <a:off x="106264" y="3398859"/>
            <a:ext cx="526500" cy="526500"/>
          </a:xfrm>
          <a:prstGeom prst="rect">
            <a:avLst/>
          </a:prstGeom>
          <a:solidFill>
            <a:srgbClr val="24A7C5">
              <a:alpha val="2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31" name="Google Shape;31;p3"/>
          <p:cNvSpPr/>
          <p:nvPr/>
        </p:nvSpPr>
        <p:spPr>
          <a:xfrm>
            <a:off x="-38663" y="3169492"/>
            <a:ext cx="336300" cy="336300"/>
          </a:xfrm>
          <a:prstGeom prst="rect">
            <a:avLst/>
          </a:prstGeom>
          <a:solidFill>
            <a:srgbClr val="24A7C5">
              <a:alpha val="2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32" name="Google Shape;32;p3"/>
          <p:cNvSpPr/>
          <p:nvPr/>
        </p:nvSpPr>
        <p:spPr>
          <a:xfrm>
            <a:off x="1325250" y="4748300"/>
            <a:ext cx="413700" cy="413700"/>
          </a:xfrm>
          <a:prstGeom prst="rect">
            <a:avLst/>
          </a:prstGeom>
          <a:solidFill>
            <a:srgbClr val="24A7C5">
              <a:alpha val="2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33" name="Google Shape;33;p3"/>
          <p:cNvSpPr/>
          <p:nvPr/>
        </p:nvSpPr>
        <p:spPr>
          <a:xfrm>
            <a:off x="8268003" y="-49632"/>
            <a:ext cx="952200" cy="952200"/>
          </a:xfrm>
          <a:prstGeom prst="rect">
            <a:avLst/>
          </a:prstGeom>
          <a:solidFill>
            <a:srgbClr val="24A7C5">
              <a:alpha val="2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34" name="Google Shape;34;p3"/>
          <p:cNvSpPr/>
          <p:nvPr/>
        </p:nvSpPr>
        <p:spPr>
          <a:xfrm>
            <a:off x="8595160" y="798125"/>
            <a:ext cx="567900" cy="567900"/>
          </a:xfrm>
          <a:prstGeom prst="rect">
            <a:avLst/>
          </a:prstGeom>
          <a:solidFill>
            <a:srgbClr val="24A7C5">
              <a:alpha val="2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35" name="Google Shape;35;p3"/>
          <p:cNvSpPr/>
          <p:nvPr/>
        </p:nvSpPr>
        <p:spPr>
          <a:xfrm>
            <a:off x="7828375" y="-34800"/>
            <a:ext cx="567900" cy="526500"/>
          </a:xfrm>
          <a:prstGeom prst="rect">
            <a:avLst/>
          </a:prstGeom>
          <a:solidFill>
            <a:srgbClr val="24A7C5">
              <a:alpha val="2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36" name="Google Shape;36;p3"/>
          <p:cNvSpPr/>
          <p:nvPr/>
        </p:nvSpPr>
        <p:spPr>
          <a:xfrm>
            <a:off x="7985562" y="798125"/>
            <a:ext cx="410700" cy="410700"/>
          </a:xfrm>
          <a:prstGeom prst="rect">
            <a:avLst/>
          </a:prstGeom>
          <a:solidFill>
            <a:srgbClr val="24A7C5">
              <a:alpha val="2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37" name="Google Shape;37;p3"/>
          <p:cNvSpPr/>
          <p:nvPr/>
        </p:nvSpPr>
        <p:spPr>
          <a:xfrm>
            <a:off x="8778877" y="1286803"/>
            <a:ext cx="336300" cy="336300"/>
          </a:xfrm>
          <a:prstGeom prst="rect">
            <a:avLst/>
          </a:prstGeom>
          <a:solidFill>
            <a:srgbClr val="24A7C5">
              <a:alpha val="2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38" name="Google Shape;38;p3"/>
          <p:cNvSpPr/>
          <p:nvPr/>
        </p:nvSpPr>
        <p:spPr>
          <a:xfrm>
            <a:off x="7649200" y="340774"/>
            <a:ext cx="336300" cy="336300"/>
          </a:xfrm>
          <a:prstGeom prst="rect">
            <a:avLst/>
          </a:prstGeom>
          <a:solidFill>
            <a:srgbClr val="24A7C5">
              <a:alpha val="2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39" name="Google Shape;39;p3"/>
          <p:cNvSpPr/>
          <p:nvPr/>
        </p:nvSpPr>
        <p:spPr>
          <a:xfrm>
            <a:off x="7655963" y="-49630"/>
            <a:ext cx="249600" cy="249600"/>
          </a:xfrm>
          <a:prstGeom prst="rect">
            <a:avLst/>
          </a:prstGeom>
          <a:solidFill>
            <a:srgbClr val="24A7C5">
              <a:alpha val="2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40" name="Google Shape;40;p3"/>
          <p:cNvSpPr txBox="1">
            <a:spLocks noGrp="1"/>
          </p:cNvSpPr>
          <p:nvPr>
            <p:ph type="title"/>
          </p:nvPr>
        </p:nvSpPr>
        <p:spPr>
          <a:xfrm>
            <a:off x="4295763" y="1992450"/>
            <a:ext cx="3951000" cy="1712700"/>
          </a:xfrm>
          <a:prstGeom prst="rect">
            <a:avLst/>
          </a:prstGeom>
        </p:spPr>
        <p:txBody>
          <a:bodyPr spcFirstLastPara="1" wrap="square" lIns="91425" tIns="91425" rIns="91425" bIns="91425" anchor="b" anchorCtr="0">
            <a:noAutofit/>
          </a:bodyPr>
          <a:lstStyle>
            <a:lvl1pPr lvl="0">
              <a:spcBef>
                <a:spcPts val="0"/>
              </a:spcBef>
              <a:spcAft>
                <a:spcPts val="0"/>
              </a:spcAft>
              <a:buSzPts val="3600"/>
              <a:buNone/>
              <a:defRPr sz="44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41" name="Google Shape;41;p3"/>
          <p:cNvSpPr txBox="1">
            <a:spLocks noGrp="1"/>
          </p:cNvSpPr>
          <p:nvPr>
            <p:ph type="title" idx="2" hasCustomPrompt="1"/>
          </p:nvPr>
        </p:nvSpPr>
        <p:spPr>
          <a:xfrm>
            <a:off x="4295762" y="921750"/>
            <a:ext cx="1223100" cy="1223100"/>
          </a:xfrm>
          <a:prstGeom prst="rect">
            <a:avLst/>
          </a:prstGeom>
          <a:solidFill>
            <a:srgbClr val="24A7C5">
              <a:alpha val="20000"/>
            </a:srgbClr>
          </a:solidFill>
          <a:ln>
            <a:noFill/>
          </a:ln>
        </p:spPr>
        <p:txBody>
          <a:bodyPr spcFirstLastPara="1" wrap="square" lIns="91425" tIns="91425" rIns="91425" bIns="91425" anchor="ctr" anchorCtr="0">
            <a:noAutofit/>
          </a:bodyPr>
          <a:lstStyle>
            <a:lvl1pPr lvl="0" algn="ctr" rtl="0">
              <a:spcBef>
                <a:spcPts val="0"/>
              </a:spcBef>
              <a:spcAft>
                <a:spcPts val="0"/>
              </a:spcAft>
              <a:buSzPts val="10000"/>
              <a:buNone/>
              <a:defRPr sz="6000">
                <a:solidFill>
                  <a:schemeClr val="accent1"/>
                </a:solidFill>
              </a:defRPr>
            </a:lvl1pPr>
            <a:lvl2pPr lvl="1" algn="ctr" rtl="0">
              <a:spcBef>
                <a:spcPts val="0"/>
              </a:spcBef>
              <a:spcAft>
                <a:spcPts val="0"/>
              </a:spcAft>
              <a:buSzPts val="10000"/>
              <a:buNone/>
              <a:defRPr sz="10000"/>
            </a:lvl2pPr>
            <a:lvl3pPr lvl="2" algn="ctr" rtl="0">
              <a:spcBef>
                <a:spcPts val="0"/>
              </a:spcBef>
              <a:spcAft>
                <a:spcPts val="0"/>
              </a:spcAft>
              <a:buSzPts val="10000"/>
              <a:buNone/>
              <a:defRPr sz="10000"/>
            </a:lvl3pPr>
            <a:lvl4pPr lvl="3" algn="ctr" rtl="0">
              <a:spcBef>
                <a:spcPts val="0"/>
              </a:spcBef>
              <a:spcAft>
                <a:spcPts val="0"/>
              </a:spcAft>
              <a:buSzPts val="10000"/>
              <a:buNone/>
              <a:defRPr sz="10000"/>
            </a:lvl4pPr>
            <a:lvl5pPr lvl="4" algn="ctr" rtl="0">
              <a:spcBef>
                <a:spcPts val="0"/>
              </a:spcBef>
              <a:spcAft>
                <a:spcPts val="0"/>
              </a:spcAft>
              <a:buSzPts val="10000"/>
              <a:buNone/>
              <a:defRPr sz="10000"/>
            </a:lvl5pPr>
            <a:lvl6pPr lvl="5" algn="ctr" rtl="0">
              <a:spcBef>
                <a:spcPts val="0"/>
              </a:spcBef>
              <a:spcAft>
                <a:spcPts val="0"/>
              </a:spcAft>
              <a:buSzPts val="10000"/>
              <a:buNone/>
              <a:defRPr sz="10000"/>
            </a:lvl6pPr>
            <a:lvl7pPr lvl="6" algn="ctr" rtl="0">
              <a:spcBef>
                <a:spcPts val="0"/>
              </a:spcBef>
              <a:spcAft>
                <a:spcPts val="0"/>
              </a:spcAft>
              <a:buSzPts val="10000"/>
              <a:buNone/>
              <a:defRPr sz="10000"/>
            </a:lvl7pPr>
            <a:lvl8pPr lvl="7" algn="ctr" rtl="0">
              <a:spcBef>
                <a:spcPts val="0"/>
              </a:spcBef>
              <a:spcAft>
                <a:spcPts val="0"/>
              </a:spcAft>
              <a:buSzPts val="10000"/>
              <a:buNone/>
              <a:defRPr sz="10000"/>
            </a:lvl8pPr>
            <a:lvl9pPr lvl="8" algn="ctr" rtl="0">
              <a:spcBef>
                <a:spcPts val="0"/>
              </a:spcBef>
              <a:spcAft>
                <a:spcPts val="0"/>
              </a:spcAft>
              <a:buSzPts val="10000"/>
              <a:buNone/>
              <a:defRPr sz="10000"/>
            </a:lvl9pPr>
          </a:lstStyle>
          <a:p>
            <a:r>
              <a:t>xx%</a:t>
            </a:r>
          </a:p>
        </p:txBody>
      </p:sp>
      <p:sp>
        <p:nvSpPr>
          <p:cNvPr id="42" name="Google Shape;42;p3"/>
          <p:cNvSpPr txBox="1">
            <a:spLocks noGrp="1"/>
          </p:cNvSpPr>
          <p:nvPr>
            <p:ph type="subTitle" idx="1"/>
          </p:nvPr>
        </p:nvSpPr>
        <p:spPr>
          <a:xfrm>
            <a:off x="1202038" y="3741150"/>
            <a:ext cx="4854600" cy="4806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200"/>
              <a:buNone/>
              <a:defRPr sz="1600"/>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a:endParaRPr/>
          </a:p>
        </p:txBody>
      </p:sp>
      <p:sp>
        <p:nvSpPr>
          <p:cNvPr id="43" name="Google Shape;43;p3"/>
          <p:cNvSpPr>
            <a:spLocks noGrp="1"/>
          </p:cNvSpPr>
          <p:nvPr>
            <p:ph type="pic" idx="3"/>
          </p:nvPr>
        </p:nvSpPr>
        <p:spPr>
          <a:xfrm>
            <a:off x="1202038" y="921750"/>
            <a:ext cx="2743200" cy="2743200"/>
          </a:xfrm>
          <a:prstGeom prst="rect">
            <a:avLst/>
          </a:prstGeom>
          <a:noFill/>
          <a:ln>
            <a:noFill/>
          </a:ln>
        </p:spPr>
      </p:sp>
    </p:spTree>
  </p:cSld>
  <p:clrMapOvr>
    <a:masterClrMapping/>
  </p:clrMapOvr>
  <p:transition>
    <p:wipe dir="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4"/>
        <p:cNvGrpSpPr/>
        <p:nvPr/>
      </p:nvGrpSpPr>
      <p:grpSpPr>
        <a:xfrm>
          <a:off x="0" y="0"/>
          <a:ext cx="0" cy="0"/>
          <a:chOff x="0" y="0"/>
          <a:chExt cx="0" cy="0"/>
        </a:xfrm>
      </p:grpSpPr>
      <p:sp>
        <p:nvSpPr>
          <p:cNvPr id="45" name="Google Shape;45;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46" name="Google Shape;46;p4"/>
          <p:cNvSpPr txBox="1">
            <a:spLocks noGrp="1"/>
          </p:cNvSpPr>
          <p:nvPr>
            <p:ph type="body" idx="1"/>
          </p:nvPr>
        </p:nvSpPr>
        <p:spPr>
          <a:xfrm>
            <a:off x="720000" y="1203200"/>
            <a:ext cx="7704000" cy="3400500"/>
          </a:xfrm>
          <a:prstGeom prst="rect">
            <a:avLst/>
          </a:prstGeom>
        </p:spPr>
        <p:txBody>
          <a:bodyPr spcFirstLastPara="1" wrap="square" lIns="91425" tIns="91425" rIns="91425" bIns="91425" anchor="t" anchorCtr="0">
            <a:noAutofit/>
          </a:bodyPr>
          <a:lstStyle>
            <a:lvl1pPr marL="457200" lvl="0" indent="-304800">
              <a:lnSpc>
                <a:spcPct val="100000"/>
              </a:lnSpc>
              <a:spcBef>
                <a:spcPts val="0"/>
              </a:spcBef>
              <a:spcAft>
                <a:spcPts val="0"/>
              </a:spcAft>
              <a:buClr>
                <a:srgbClr val="434343"/>
              </a:buClr>
              <a:buSzPts val="1200"/>
              <a:buAutoNum type="arabicPeriod"/>
              <a:defRPr sz="1200"/>
            </a:lvl1pPr>
            <a:lvl2pPr marL="914400" lvl="1" indent="-304800">
              <a:spcBef>
                <a:spcPts val="0"/>
              </a:spcBef>
              <a:spcAft>
                <a:spcPts val="0"/>
              </a:spcAft>
              <a:buClr>
                <a:srgbClr val="434343"/>
              </a:buClr>
              <a:buSzPts val="1200"/>
              <a:buFont typeface="Roboto Condensed Light"/>
              <a:buAutoNum type="alphaLcPeriod"/>
              <a:defRPr/>
            </a:lvl2pPr>
            <a:lvl3pPr marL="1371600" lvl="2" indent="-304800">
              <a:spcBef>
                <a:spcPts val="0"/>
              </a:spcBef>
              <a:spcAft>
                <a:spcPts val="0"/>
              </a:spcAft>
              <a:buClr>
                <a:srgbClr val="434343"/>
              </a:buClr>
              <a:buSzPts val="1200"/>
              <a:buFont typeface="Roboto Condensed Light"/>
              <a:buAutoNum type="romanLcPeriod"/>
              <a:defRPr/>
            </a:lvl3pPr>
            <a:lvl4pPr marL="1828800" lvl="3" indent="-304800">
              <a:spcBef>
                <a:spcPts val="0"/>
              </a:spcBef>
              <a:spcAft>
                <a:spcPts val="0"/>
              </a:spcAft>
              <a:buClr>
                <a:srgbClr val="434343"/>
              </a:buClr>
              <a:buSzPts val="1200"/>
              <a:buFont typeface="Roboto Condensed Light"/>
              <a:buAutoNum type="arabicPeriod"/>
              <a:defRPr/>
            </a:lvl4pPr>
            <a:lvl5pPr marL="2286000" lvl="4" indent="-304800">
              <a:spcBef>
                <a:spcPts val="0"/>
              </a:spcBef>
              <a:spcAft>
                <a:spcPts val="0"/>
              </a:spcAft>
              <a:buClr>
                <a:srgbClr val="434343"/>
              </a:buClr>
              <a:buSzPts val="1200"/>
              <a:buFont typeface="Roboto Condensed Light"/>
              <a:buAutoNum type="alphaLcPeriod"/>
              <a:defRPr/>
            </a:lvl5pPr>
            <a:lvl6pPr marL="2743200" lvl="5" indent="-304800">
              <a:spcBef>
                <a:spcPts val="0"/>
              </a:spcBef>
              <a:spcAft>
                <a:spcPts val="0"/>
              </a:spcAft>
              <a:buClr>
                <a:srgbClr val="434343"/>
              </a:buClr>
              <a:buSzPts val="1200"/>
              <a:buFont typeface="Roboto Condensed Light"/>
              <a:buAutoNum type="romanLcPeriod"/>
              <a:defRPr/>
            </a:lvl6pPr>
            <a:lvl7pPr marL="3200400" lvl="6" indent="-304800">
              <a:spcBef>
                <a:spcPts val="0"/>
              </a:spcBef>
              <a:spcAft>
                <a:spcPts val="0"/>
              </a:spcAft>
              <a:buClr>
                <a:srgbClr val="434343"/>
              </a:buClr>
              <a:buSzPts val="1200"/>
              <a:buFont typeface="Roboto Condensed Light"/>
              <a:buAutoNum type="arabicPeriod"/>
              <a:defRPr/>
            </a:lvl7pPr>
            <a:lvl8pPr marL="3657600" lvl="7" indent="-304800">
              <a:spcBef>
                <a:spcPts val="0"/>
              </a:spcBef>
              <a:spcAft>
                <a:spcPts val="0"/>
              </a:spcAft>
              <a:buClr>
                <a:srgbClr val="434343"/>
              </a:buClr>
              <a:buSzPts val="1200"/>
              <a:buFont typeface="Roboto Condensed Light"/>
              <a:buAutoNum type="alphaLcPeriod"/>
              <a:defRPr/>
            </a:lvl8pPr>
            <a:lvl9pPr marL="4114800" lvl="8" indent="-304800">
              <a:spcBef>
                <a:spcPts val="0"/>
              </a:spcBef>
              <a:spcAft>
                <a:spcPts val="0"/>
              </a:spcAft>
              <a:buClr>
                <a:srgbClr val="434343"/>
              </a:buClr>
              <a:buSzPts val="1200"/>
              <a:buFont typeface="Roboto Condensed Light"/>
              <a:buAutoNum type="romanLcPeriod"/>
              <a:defRPr/>
            </a:lvl9pPr>
          </a:lstStyle>
          <a:p>
            <a:endParaRPr/>
          </a:p>
        </p:txBody>
      </p:sp>
    </p:spTree>
  </p:cSld>
  <p:clrMapOvr>
    <a:masterClrMapping/>
  </p:clrMapOvr>
  <p:transition>
    <p:wipe dir="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7"/>
        <p:cNvGrpSpPr/>
        <p:nvPr/>
      </p:nvGrpSpPr>
      <p:grpSpPr>
        <a:xfrm>
          <a:off x="0" y="0"/>
          <a:ext cx="0" cy="0"/>
          <a:chOff x="0" y="0"/>
          <a:chExt cx="0" cy="0"/>
        </a:xfrm>
      </p:grpSpPr>
      <p:sp>
        <p:nvSpPr>
          <p:cNvPr id="48" name="Google Shape;48;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49" name="Google Shape;49;p5"/>
          <p:cNvSpPr txBox="1">
            <a:spLocks noGrp="1"/>
          </p:cNvSpPr>
          <p:nvPr>
            <p:ph type="title" idx="2"/>
          </p:nvPr>
        </p:nvSpPr>
        <p:spPr>
          <a:xfrm>
            <a:off x="720000" y="1801575"/>
            <a:ext cx="3522300" cy="393600"/>
          </a:xfrm>
          <a:prstGeom prst="rect">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a:spcBef>
                <a:spcPts val="0"/>
              </a:spcBef>
              <a:spcAft>
                <a:spcPts val="0"/>
              </a:spcAft>
              <a:buSzPts val="2800"/>
              <a:buNone/>
              <a:defRPr>
                <a:solidFill>
                  <a:schemeClr val="lt1"/>
                </a:solidFill>
              </a:defRPr>
            </a:lvl1pPr>
            <a:lvl2pPr lvl="1" algn="ctr">
              <a:spcBef>
                <a:spcPts val="0"/>
              </a:spcBef>
              <a:spcAft>
                <a:spcPts val="0"/>
              </a:spcAft>
              <a:buSzPts val="2800"/>
              <a:buNone/>
              <a:defRPr/>
            </a:lvl2pPr>
            <a:lvl3pPr lvl="2" algn="ctr">
              <a:spcBef>
                <a:spcPts val="0"/>
              </a:spcBef>
              <a:spcAft>
                <a:spcPts val="0"/>
              </a:spcAft>
              <a:buSzPts val="2800"/>
              <a:buNone/>
              <a:defRPr/>
            </a:lvl3pPr>
            <a:lvl4pPr lvl="3" algn="ctr">
              <a:spcBef>
                <a:spcPts val="0"/>
              </a:spcBef>
              <a:spcAft>
                <a:spcPts val="0"/>
              </a:spcAft>
              <a:buSzPts val="2800"/>
              <a:buNone/>
              <a:defRPr/>
            </a:lvl4pPr>
            <a:lvl5pPr lvl="4" algn="ctr">
              <a:spcBef>
                <a:spcPts val="0"/>
              </a:spcBef>
              <a:spcAft>
                <a:spcPts val="0"/>
              </a:spcAft>
              <a:buSzPts val="2800"/>
              <a:buNone/>
              <a:defRPr/>
            </a:lvl5pPr>
            <a:lvl6pPr lvl="5" algn="ctr">
              <a:spcBef>
                <a:spcPts val="0"/>
              </a:spcBef>
              <a:spcAft>
                <a:spcPts val="0"/>
              </a:spcAft>
              <a:buSzPts val="2800"/>
              <a:buNone/>
              <a:defRPr/>
            </a:lvl6pPr>
            <a:lvl7pPr lvl="6" algn="ctr">
              <a:spcBef>
                <a:spcPts val="0"/>
              </a:spcBef>
              <a:spcAft>
                <a:spcPts val="0"/>
              </a:spcAft>
              <a:buSzPts val="2800"/>
              <a:buNone/>
              <a:defRPr/>
            </a:lvl7pPr>
            <a:lvl8pPr lvl="7" algn="ctr">
              <a:spcBef>
                <a:spcPts val="0"/>
              </a:spcBef>
              <a:spcAft>
                <a:spcPts val="0"/>
              </a:spcAft>
              <a:buSzPts val="2800"/>
              <a:buNone/>
              <a:defRPr/>
            </a:lvl8pPr>
            <a:lvl9pPr lvl="8" algn="ctr">
              <a:spcBef>
                <a:spcPts val="0"/>
              </a:spcBef>
              <a:spcAft>
                <a:spcPts val="0"/>
              </a:spcAft>
              <a:buSzPts val="2800"/>
              <a:buNone/>
              <a:defRPr/>
            </a:lvl9pPr>
          </a:lstStyle>
          <a:p>
            <a:endParaRPr/>
          </a:p>
        </p:txBody>
      </p:sp>
      <p:sp>
        <p:nvSpPr>
          <p:cNvPr id="50" name="Google Shape;50;p5"/>
          <p:cNvSpPr txBox="1">
            <a:spLocks noGrp="1"/>
          </p:cNvSpPr>
          <p:nvPr>
            <p:ph type="title" idx="3"/>
          </p:nvPr>
        </p:nvSpPr>
        <p:spPr>
          <a:xfrm>
            <a:off x="4901688" y="1801575"/>
            <a:ext cx="3522300" cy="393600"/>
          </a:xfrm>
          <a:prstGeom prst="rect">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2800"/>
              <a:buNone/>
              <a:defRPr>
                <a:solidFill>
                  <a:schemeClr val="lt1"/>
                </a:solidFill>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51" name="Google Shape;51;p5"/>
          <p:cNvSpPr txBox="1">
            <a:spLocks noGrp="1"/>
          </p:cNvSpPr>
          <p:nvPr>
            <p:ph type="subTitle" idx="1"/>
          </p:nvPr>
        </p:nvSpPr>
        <p:spPr>
          <a:xfrm>
            <a:off x="720000" y="2195175"/>
            <a:ext cx="3522300" cy="19563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nSpc>
                <a:spcPct val="100000"/>
              </a:lnSpc>
              <a:spcBef>
                <a:spcPts val="0"/>
              </a:spcBef>
              <a:spcAft>
                <a:spcPts val="0"/>
              </a:spcAft>
              <a:buClr>
                <a:schemeClr val="dk1"/>
              </a:buClr>
              <a:buSzPts val="1200"/>
              <a:buFont typeface="Arial"/>
              <a:buChar char="•"/>
              <a:defRPr/>
            </a:lvl1pPr>
            <a:lvl2pPr lvl="1" algn="ctr">
              <a:spcBef>
                <a:spcPts val="0"/>
              </a:spcBef>
              <a:spcAft>
                <a:spcPts val="0"/>
              </a:spcAft>
              <a:buClr>
                <a:schemeClr val="dk1"/>
              </a:buClr>
              <a:buSzPts val="1200"/>
              <a:buFont typeface="Arial"/>
              <a:buChar char="○"/>
              <a:defRPr/>
            </a:lvl2pPr>
            <a:lvl3pPr lvl="2" algn="ctr">
              <a:spcBef>
                <a:spcPts val="0"/>
              </a:spcBef>
              <a:spcAft>
                <a:spcPts val="0"/>
              </a:spcAft>
              <a:buClr>
                <a:schemeClr val="dk1"/>
              </a:buClr>
              <a:buSzPts val="1200"/>
              <a:buFont typeface="Arial"/>
              <a:buChar char="■"/>
              <a:defRPr/>
            </a:lvl3pPr>
            <a:lvl4pPr lvl="3" algn="ctr">
              <a:spcBef>
                <a:spcPts val="0"/>
              </a:spcBef>
              <a:spcAft>
                <a:spcPts val="0"/>
              </a:spcAft>
              <a:buClr>
                <a:schemeClr val="dk1"/>
              </a:buClr>
              <a:buSzPts val="1200"/>
              <a:buFont typeface="Arial"/>
              <a:buChar char="●"/>
              <a:defRPr/>
            </a:lvl4pPr>
            <a:lvl5pPr lvl="4" algn="ctr">
              <a:spcBef>
                <a:spcPts val="0"/>
              </a:spcBef>
              <a:spcAft>
                <a:spcPts val="0"/>
              </a:spcAft>
              <a:buClr>
                <a:schemeClr val="dk1"/>
              </a:buClr>
              <a:buSzPts val="1200"/>
              <a:buFont typeface="Arial"/>
              <a:buChar char="○"/>
              <a:defRPr/>
            </a:lvl5pPr>
            <a:lvl6pPr lvl="5" algn="ctr">
              <a:spcBef>
                <a:spcPts val="0"/>
              </a:spcBef>
              <a:spcAft>
                <a:spcPts val="0"/>
              </a:spcAft>
              <a:buClr>
                <a:schemeClr val="dk1"/>
              </a:buClr>
              <a:buSzPts val="1200"/>
              <a:buFont typeface="Arial"/>
              <a:buChar char="■"/>
              <a:defRPr/>
            </a:lvl6pPr>
            <a:lvl7pPr lvl="6" algn="ctr">
              <a:spcBef>
                <a:spcPts val="0"/>
              </a:spcBef>
              <a:spcAft>
                <a:spcPts val="0"/>
              </a:spcAft>
              <a:buClr>
                <a:schemeClr val="dk1"/>
              </a:buClr>
              <a:buSzPts val="1200"/>
              <a:buFont typeface="Arial"/>
              <a:buChar char="●"/>
              <a:defRPr/>
            </a:lvl7pPr>
            <a:lvl8pPr lvl="7" algn="ctr">
              <a:spcBef>
                <a:spcPts val="0"/>
              </a:spcBef>
              <a:spcAft>
                <a:spcPts val="0"/>
              </a:spcAft>
              <a:buClr>
                <a:schemeClr val="dk1"/>
              </a:buClr>
              <a:buSzPts val="1200"/>
              <a:buFont typeface="Arial"/>
              <a:buChar char="○"/>
              <a:defRPr/>
            </a:lvl8pPr>
            <a:lvl9pPr lvl="8" algn="ctr">
              <a:spcBef>
                <a:spcPts val="0"/>
              </a:spcBef>
              <a:spcAft>
                <a:spcPts val="0"/>
              </a:spcAft>
              <a:buClr>
                <a:schemeClr val="dk1"/>
              </a:buClr>
              <a:buSzPts val="1200"/>
              <a:buFont typeface="Arial"/>
              <a:buChar char="■"/>
              <a:defRPr/>
            </a:lvl9pPr>
          </a:lstStyle>
          <a:p>
            <a:endParaRPr/>
          </a:p>
        </p:txBody>
      </p:sp>
      <p:sp>
        <p:nvSpPr>
          <p:cNvPr id="52" name="Google Shape;52;p5"/>
          <p:cNvSpPr txBox="1">
            <a:spLocks noGrp="1"/>
          </p:cNvSpPr>
          <p:nvPr>
            <p:ph type="subTitle" idx="4"/>
          </p:nvPr>
        </p:nvSpPr>
        <p:spPr>
          <a:xfrm>
            <a:off x="4901700" y="2195175"/>
            <a:ext cx="3522300" cy="19563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200"/>
              <a:buFont typeface="Arial"/>
              <a:buChar char="•"/>
              <a:defRPr/>
            </a:lvl1pPr>
            <a:lvl2pPr lvl="1" algn="ctr" rtl="0">
              <a:spcBef>
                <a:spcPts val="0"/>
              </a:spcBef>
              <a:spcAft>
                <a:spcPts val="0"/>
              </a:spcAft>
              <a:buClr>
                <a:schemeClr val="dk1"/>
              </a:buClr>
              <a:buSzPts val="1200"/>
              <a:buFont typeface="Arial"/>
              <a:buChar char="○"/>
              <a:defRPr/>
            </a:lvl2pPr>
            <a:lvl3pPr lvl="2" algn="ctr" rtl="0">
              <a:spcBef>
                <a:spcPts val="0"/>
              </a:spcBef>
              <a:spcAft>
                <a:spcPts val="0"/>
              </a:spcAft>
              <a:buClr>
                <a:schemeClr val="dk1"/>
              </a:buClr>
              <a:buSzPts val="1200"/>
              <a:buFont typeface="Arial"/>
              <a:buChar char="■"/>
              <a:defRPr/>
            </a:lvl3pPr>
            <a:lvl4pPr lvl="3" algn="ctr" rtl="0">
              <a:spcBef>
                <a:spcPts val="0"/>
              </a:spcBef>
              <a:spcAft>
                <a:spcPts val="0"/>
              </a:spcAft>
              <a:buClr>
                <a:schemeClr val="dk1"/>
              </a:buClr>
              <a:buSzPts val="1200"/>
              <a:buFont typeface="Arial"/>
              <a:buChar char="●"/>
              <a:defRPr/>
            </a:lvl4pPr>
            <a:lvl5pPr lvl="4" algn="ctr" rtl="0">
              <a:spcBef>
                <a:spcPts val="0"/>
              </a:spcBef>
              <a:spcAft>
                <a:spcPts val="0"/>
              </a:spcAft>
              <a:buClr>
                <a:schemeClr val="dk1"/>
              </a:buClr>
              <a:buSzPts val="1200"/>
              <a:buFont typeface="Arial"/>
              <a:buChar char="○"/>
              <a:defRPr/>
            </a:lvl5pPr>
            <a:lvl6pPr lvl="5" algn="ctr" rtl="0">
              <a:spcBef>
                <a:spcPts val="0"/>
              </a:spcBef>
              <a:spcAft>
                <a:spcPts val="0"/>
              </a:spcAft>
              <a:buClr>
                <a:schemeClr val="dk1"/>
              </a:buClr>
              <a:buSzPts val="1200"/>
              <a:buFont typeface="Arial"/>
              <a:buChar char="■"/>
              <a:defRPr/>
            </a:lvl6pPr>
            <a:lvl7pPr lvl="6" algn="ctr" rtl="0">
              <a:spcBef>
                <a:spcPts val="0"/>
              </a:spcBef>
              <a:spcAft>
                <a:spcPts val="0"/>
              </a:spcAft>
              <a:buClr>
                <a:schemeClr val="dk1"/>
              </a:buClr>
              <a:buSzPts val="1200"/>
              <a:buFont typeface="Arial"/>
              <a:buChar char="●"/>
              <a:defRPr/>
            </a:lvl7pPr>
            <a:lvl8pPr lvl="7" algn="ctr" rtl="0">
              <a:spcBef>
                <a:spcPts val="0"/>
              </a:spcBef>
              <a:spcAft>
                <a:spcPts val="0"/>
              </a:spcAft>
              <a:buClr>
                <a:schemeClr val="dk1"/>
              </a:buClr>
              <a:buSzPts val="1200"/>
              <a:buFont typeface="Arial"/>
              <a:buChar char="○"/>
              <a:defRPr/>
            </a:lvl8pPr>
            <a:lvl9pPr lvl="8" algn="ctr" rtl="0">
              <a:spcBef>
                <a:spcPts val="0"/>
              </a:spcBef>
              <a:spcAft>
                <a:spcPts val="0"/>
              </a:spcAft>
              <a:buClr>
                <a:schemeClr val="dk1"/>
              </a:buClr>
              <a:buSzPts val="1200"/>
              <a:buFont typeface="Arial"/>
              <a:buChar char="■"/>
              <a:defRPr/>
            </a:lvl9pPr>
          </a:lstStyle>
          <a:p>
            <a:endParaRPr/>
          </a:p>
        </p:txBody>
      </p:sp>
    </p:spTree>
  </p:cSld>
  <p:clrMapOvr>
    <a:masterClrMapping/>
  </p:clrMapOvr>
  <p:transition>
    <p:wipe dir="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gradFill>
          <a:gsLst>
            <a:gs pos="0">
              <a:schemeClr val="dk2"/>
            </a:gs>
            <a:gs pos="50000">
              <a:schemeClr val="lt1"/>
            </a:gs>
            <a:gs pos="100000">
              <a:schemeClr val="lt2"/>
            </a:gs>
          </a:gsLst>
          <a:lin ang="2698631" scaled="0"/>
        </a:gradFill>
        <a:effectLst/>
      </p:bgPr>
    </p:bg>
    <p:spTree>
      <p:nvGrpSpPr>
        <p:cNvPr id="1" name="Shape 58"/>
        <p:cNvGrpSpPr/>
        <p:nvPr/>
      </p:nvGrpSpPr>
      <p:grpSpPr>
        <a:xfrm>
          <a:off x="0" y="0"/>
          <a:ext cx="0" cy="0"/>
          <a:chOff x="0" y="0"/>
          <a:chExt cx="0" cy="0"/>
        </a:xfrm>
      </p:grpSpPr>
      <p:sp>
        <p:nvSpPr>
          <p:cNvPr id="59" name="Google Shape;59;p7"/>
          <p:cNvSpPr txBox="1">
            <a:spLocks noGrp="1"/>
          </p:cNvSpPr>
          <p:nvPr>
            <p:ph type="title"/>
          </p:nvPr>
        </p:nvSpPr>
        <p:spPr>
          <a:xfrm>
            <a:off x="834300" y="1249088"/>
            <a:ext cx="4896300" cy="1322700"/>
          </a:xfrm>
          <a:prstGeom prst="rect">
            <a:avLst/>
          </a:prstGeom>
        </p:spPr>
        <p:txBody>
          <a:bodyPr spcFirstLastPara="1" wrap="square" lIns="91425" tIns="91425" rIns="91425" bIns="91425" anchor="b" anchorCtr="0">
            <a:noAutofit/>
          </a:bodyPr>
          <a:lstStyle>
            <a:lvl1pPr lvl="0" algn="r">
              <a:spcBef>
                <a:spcPts val="0"/>
              </a:spcBef>
              <a:spcAft>
                <a:spcPts val="0"/>
              </a:spcAft>
              <a:buSzPts val="2400"/>
              <a:buNone/>
              <a:defRPr sz="38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60" name="Google Shape;60;p7"/>
          <p:cNvSpPr txBox="1">
            <a:spLocks noGrp="1"/>
          </p:cNvSpPr>
          <p:nvPr>
            <p:ph type="subTitle" idx="1"/>
          </p:nvPr>
        </p:nvSpPr>
        <p:spPr>
          <a:xfrm>
            <a:off x="834300" y="2571713"/>
            <a:ext cx="4896300" cy="1322700"/>
          </a:xfrm>
          <a:prstGeom prst="rect">
            <a:avLst/>
          </a:prstGeom>
        </p:spPr>
        <p:txBody>
          <a:bodyPr spcFirstLastPara="1" wrap="square" lIns="91425" tIns="91425" rIns="91425" bIns="91425" anchor="t" anchorCtr="0">
            <a:noAutofit/>
          </a:bodyPr>
          <a:lstStyle>
            <a:lvl1pPr lvl="0" algn="r">
              <a:lnSpc>
                <a:spcPct val="100000"/>
              </a:lnSpc>
              <a:spcBef>
                <a:spcPts val="0"/>
              </a:spcBef>
              <a:spcAft>
                <a:spcPts val="0"/>
              </a:spcAft>
              <a:buSzPts val="1200"/>
              <a:buNone/>
              <a:defRPr sz="1600"/>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a:endParaRPr/>
          </a:p>
        </p:txBody>
      </p:sp>
      <p:sp>
        <p:nvSpPr>
          <p:cNvPr id="61" name="Google Shape;61;p7"/>
          <p:cNvSpPr>
            <a:spLocks noGrp="1"/>
          </p:cNvSpPr>
          <p:nvPr>
            <p:ph type="pic" idx="2"/>
          </p:nvPr>
        </p:nvSpPr>
        <p:spPr>
          <a:xfrm>
            <a:off x="5920800" y="1317950"/>
            <a:ext cx="2388900" cy="2388900"/>
          </a:xfrm>
          <a:prstGeom prst="rect">
            <a:avLst/>
          </a:prstGeom>
          <a:noFill/>
          <a:ln>
            <a:noFill/>
          </a:ln>
        </p:spPr>
      </p:sp>
      <p:sp>
        <p:nvSpPr>
          <p:cNvPr id="62" name="Google Shape;62;p7"/>
          <p:cNvSpPr/>
          <p:nvPr/>
        </p:nvSpPr>
        <p:spPr>
          <a:xfrm flipH="1">
            <a:off x="8038895" y="4162613"/>
            <a:ext cx="817800" cy="817800"/>
          </a:xfrm>
          <a:prstGeom prst="rect">
            <a:avLst/>
          </a:prstGeom>
          <a:solidFill>
            <a:srgbClr val="24A7C5">
              <a:alpha val="2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63" name="Google Shape;63;p7"/>
          <p:cNvSpPr/>
          <p:nvPr/>
        </p:nvSpPr>
        <p:spPr>
          <a:xfrm flipH="1">
            <a:off x="8655125" y="3793825"/>
            <a:ext cx="603900" cy="817800"/>
          </a:xfrm>
          <a:prstGeom prst="rect">
            <a:avLst/>
          </a:prstGeom>
          <a:solidFill>
            <a:srgbClr val="24A7C5">
              <a:alpha val="2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64" name="Google Shape;64;p7"/>
          <p:cNvSpPr/>
          <p:nvPr/>
        </p:nvSpPr>
        <p:spPr>
          <a:xfrm flipH="1">
            <a:off x="8655050" y="4717324"/>
            <a:ext cx="603900" cy="519000"/>
          </a:xfrm>
          <a:prstGeom prst="rect">
            <a:avLst/>
          </a:prstGeom>
          <a:solidFill>
            <a:srgbClr val="24A7C5">
              <a:alpha val="2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65" name="Google Shape;65;p7"/>
          <p:cNvSpPr/>
          <p:nvPr/>
        </p:nvSpPr>
        <p:spPr>
          <a:xfrm flipH="1">
            <a:off x="7880375" y="4760373"/>
            <a:ext cx="603900" cy="460200"/>
          </a:xfrm>
          <a:prstGeom prst="rect">
            <a:avLst/>
          </a:prstGeom>
          <a:solidFill>
            <a:srgbClr val="24A7C5">
              <a:alpha val="2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66" name="Google Shape;66;p7"/>
          <p:cNvSpPr/>
          <p:nvPr/>
        </p:nvSpPr>
        <p:spPr>
          <a:xfrm>
            <a:off x="176235" y="-76191"/>
            <a:ext cx="861600" cy="861600"/>
          </a:xfrm>
          <a:prstGeom prst="rect">
            <a:avLst/>
          </a:prstGeom>
          <a:solidFill>
            <a:srgbClr val="24A7C5">
              <a:alpha val="2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67" name="Google Shape;67;p7"/>
          <p:cNvSpPr/>
          <p:nvPr/>
        </p:nvSpPr>
        <p:spPr>
          <a:xfrm>
            <a:off x="920825" y="-76193"/>
            <a:ext cx="636300" cy="636300"/>
          </a:xfrm>
          <a:prstGeom prst="rect">
            <a:avLst/>
          </a:prstGeom>
          <a:solidFill>
            <a:srgbClr val="24A7C5">
              <a:alpha val="2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68" name="Google Shape;68;p7"/>
          <p:cNvSpPr/>
          <p:nvPr/>
        </p:nvSpPr>
        <p:spPr>
          <a:xfrm flipH="1">
            <a:off x="-58722" y="641647"/>
            <a:ext cx="636300" cy="636300"/>
          </a:xfrm>
          <a:prstGeom prst="rect">
            <a:avLst/>
          </a:prstGeom>
          <a:solidFill>
            <a:srgbClr val="24A7C5">
              <a:alpha val="2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69" name="Google Shape;69;p7"/>
          <p:cNvSpPr/>
          <p:nvPr/>
        </p:nvSpPr>
        <p:spPr>
          <a:xfrm>
            <a:off x="714475" y="641650"/>
            <a:ext cx="460200" cy="460200"/>
          </a:xfrm>
          <a:prstGeom prst="rect">
            <a:avLst/>
          </a:prstGeom>
          <a:solidFill>
            <a:srgbClr val="24A7C5">
              <a:alpha val="2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70" name="Google Shape;70;p7"/>
          <p:cNvSpPr/>
          <p:nvPr/>
        </p:nvSpPr>
        <p:spPr>
          <a:xfrm>
            <a:off x="1388000" y="406975"/>
            <a:ext cx="378300" cy="378300"/>
          </a:xfrm>
          <a:prstGeom prst="rect">
            <a:avLst/>
          </a:prstGeom>
          <a:solidFill>
            <a:srgbClr val="24A7C5">
              <a:alpha val="2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71" name="Google Shape;71;p7"/>
          <p:cNvSpPr/>
          <p:nvPr/>
        </p:nvSpPr>
        <p:spPr>
          <a:xfrm flipH="1">
            <a:off x="-56875" y="1193625"/>
            <a:ext cx="385500" cy="460200"/>
          </a:xfrm>
          <a:prstGeom prst="rect">
            <a:avLst/>
          </a:prstGeom>
          <a:solidFill>
            <a:srgbClr val="24A7C5">
              <a:alpha val="2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72" name="Google Shape;72;p7"/>
          <p:cNvSpPr/>
          <p:nvPr/>
        </p:nvSpPr>
        <p:spPr>
          <a:xfrm flipH="1">
            <a:off x="7431799" y="4656076"/>
            <a:ext cx="519000" cy="519000"/>
          </a:xfrm>
          <a:prstGeom prst="rect">
            <a:avLst/>
          </a:prstGeom>
          <a:solidFill>
            <a:srgbClr val="24A7C5">
              <a:alpha val="2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73" name="Google Shape;73;p7"/>
          <p:cNvSpPr/>
          <p:nvPr/>
        </p:nvSpPr>
        <p:spPr>
          <a:xfrm flipH="1">
            <a:off x="7153000" y="4935521"/>
            <a:ext cx="385500" cy="239400"/>
          </a:xfrm>
          <a:prstGeom prst="rect">
            <a:avLst/>
          </a:prstGeom>
          <a:solidFill>
            <a:srgbClr val="24A7C5">
              <a:alpha val="2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74" name="Google Shape;74;p7"/>
          <p:cNvSpPr/>
          <p:nvPr/>
        </p:nvSpPr>
        <p:spPr>
          <a:xfrm flipH="1">
            <a:off x="9010925" y="3649875"/>
            <a:ext cx="248100" cy="519000"/>
          </a:xfrm>
          <a:prstGeom prst="rect">
            <a:avLst/>
          </a:prstGeom>
          <a:solidFill>
            <a:srgbClr val="24A7C5">
              <a:alpha val="2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Tree>
  </p:cSld>
  <p:clrMapOvr>
    <a:masterClrMapping/>
  </p:clrMapOvr>
  <p:transition>
    <p:wipe dir="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bg>
      <p:bgPr>
        <a:gradFill>
          <a:gsLst>
            <a:gs pos="0">
              <a:schemeClr val="dk2"/>
            </a:gs>
            <a:gs pos="50000">
              <a:schemeClr val="lt1"/>
            </a:gs>
            <a:gs pos="100000">
              <a:schemeClr val="lt2"/>
            </a:gs>
          </a:gsLst>
          <a:lin ang="2698631" scaled="0"/>
        </a:gradFill>
        <a:effectLst/>
      </p:bgPr>
    </p:bg>
    <p:spTree>
      <p:nvGrpSpPr>
        <p:cNvPr id="1" name="Shape 75"/>
        <p:cNvGrpSpPr/>
        <p:nvPr/>
      </p:nvGrpSpPr>
      <p:grpSpPr>
        <a:xfrm>
          <a:off x="0" y="0"/>
          <a:ext cx="0" cy="0"/>
          <a:chOff x="0" y="0"/>
          <a:chExt cx="0" cy="0"/>
        </a:xfrm>
      </p:grpSpPr>
      <p:sp>
        <p:nvSpPr>
          <p:cNvPr id="76" name="Google Shape;76;p8"/>
          <p:cNvSpPr txBox="1">
            <a:spLocks noGrp="1"/>
          </p:cNvSpPr>
          <p:nvPr>
            <p:ph type="title"/>
          </p:nvPr>
        </p:nvSpPr>
        <p:spPr>
          <a:xfrm>
            <a:off x="3875275" y="1317900"/>
            <a:ext cx="4527300" cy="23889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77" name="Google Shape;77;p8"/>
          <p:cNvSpPr>
            <a:spLocks noGrp="1"/>
          </p:cNvSpPr>
          <p:nvPr>
            <p:ph type="pic" idx="2"/>
          </p:nvPr>
        </p:nvSpPr>
        <p:spPr>
          <a:xfrm>
            <a:off x="1101000" y="1317950"/>
            <a:ext cx="2388900" cy="2388900"/>
          </a:xfrm>
          <a:prstGeom prst="rect">
            <a:avLst/>
          </a:prstGeom>
          <a:noFill/>
          <a:ln>
            <a:noFill/>
          </a:ln>
        </p:spPr>
      </p:sp>
      <p:sp>
        <p:nvSpPr>
          <p:cNvPr id="78" name="Google Shape;78;p8"/>
          <p:cNvSpPr/>
          <p:nvPr/>
        </p:nvSpPr>
        <p:spPr>
          <a:xfrm rot="10800000" flipH="1">
            <a:off x="258499" y="367801"/>
            <a:ext cx="591600" cy="591600"/>
          </a:xfrm>
          <a:prstGeom prst="rect">
            <a:avLst/>
          </a:prstGeom>
          <a:solidFill>
            <a:srgbClr val="24A7C5">
              <a:alpha val="2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79" name="Google Shape;79;p8"/>
          <p:cNvSpPr/>
          <p:nvPr/>
        </p:nvSpPr>
        <p:spPr>
          <a:xfrm rot="10800000" flipH="1">
            <a:off x="712975" y="-41100"/>
            <a:ext cx="713100" cy="525600"/>
          </a:xfrm>
          <a:prstGeom prst="rect">
            <a:avLst/>
          </a:prstGeom>
          <a:solidFill>
            <a:srgbClr val="24A7C5">
              <a:alpha val="2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80" name="Google Shape;80;p8"/>
          <p:cNvSpPr/>
          <p:nvPr/>
        </p:nvSpPr>
        <p:spPr>
          <a:xfrm rot="10800000" flipH="1">
            <a:off x="-76188" y="-42023"/>
            <a:ext cx="526500" cy="526500"/>
          </a:xfrm>
          <a:prstGeom prst="rect">
            <a:avLst/>
          </a:prstGeom>
          <a:solidFill>
            <a:srgbClr val="24A7C5">
              <a:alpha val="2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81" name="Google Shape;81;p8"/>
          <p:cNvSpPr/>
          <p:nvPr/>
        </p:nvSpPr>
        <p:spPr>
          <a:xfrm rot="10800000" flipH="1">
            <a:off x="-71700" y="692550"/>
            <a:ext cx="464400" cy="526500"/>
          </a:xfrm>
          <a:prstGeom prst="rect">
            <a:avLst/>
          </a:prstGeom>
          <a:solidFill>
            <a:srgbClr val="24A7C5">
              <a:alpha val="2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82" name="Google Shape;82;p8"/>
          <p:cNvSpPr/>
          <p:nvPr/>
        </p:nvSpPr>
        <p:spPr>
          <a:xfrm rot="10800000" flipH="1">
            <a:off x="106264" y="1157742"/>
            <a:ext cx="526500" cy="526500"/>
          </a:xfrm>
          <a:prstGeom prst="rect">
            <a:avLst/>
          </a:prstGeom>
          <a:solidFill>
            <a:srgbClr val="24A7C5">
              <a:alpha val="2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83" name="Google Shape;83;p8"/>
          <p:cNvSpPr/>
          <p:nvPr/>
        </p:nvSpPr>
        <p:spPr>
          <a:xfrm rot="10800000" flipH="1">
            <a:off x="-38663" y="1577309"/>
            <a:ext cx="336300" cy="336300"/>
          </a:xfrm>
          <a:prstGeom prst="rect">
            <a:avLst/>
          </a:prstGeom>
          <a:solidFill>
            <a:srgbClr val="24A7C5">
              <a:alpha val="2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84" name="Google Shape;84;p8"/>
          <p:cNvSpPr/>
          <p:nvPr/>
        </p:nvSpPr>
        <p:spPr>
          <a:xfrm rot="10800000" flipH="1">
            <a:off x="1325250" y="-78899"/>
            <a:ext cx="413700" cy="413700"/>
          </a:xfrm>
          <a:prstGeom prst="rect">
            <a:avLst/>
          </a:prstGeom>
          <a:solidFill>
            <a:srgbClr val="24A7C5">
              <a:alpha val="2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85" name="Google Shape;85;p8"/>
          <p:cNvSpPr/>
          <p:nvPr/>
        </p:nvSpPr>
        <p:spPr>
          <a:xfrm rot="10800000" flipH="1">
            <a:off x="8268003" y="4180533"/>
            <a:ext cx="952200" cy="952200"/>
          </a:xfrm>
          <a:prstGeom prst="rect">
            <a:avLst/>
          </a:prstGeom>
          <a:solidFill>
            <a:srgbClr val="24A7C5">
              <a:alpha val="2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86" name="Google Shape;86;p8"/>
          <p:cNvSpPr/>
          <p:nvPr/>
        </p:nvSpPr>
        <p:spPr>
          <a:xfrm rot="10800000" flipH="1">
            <a:off x="8595160" y="3717077"/>
            <a:ext cx="567900" cy="567900"/>
          </a:xfrm>
          <a:prstGeom prst="rect">
            <a:avLst/>
          </a:prstGeom>
          <a:solidFill>
            <a:srgbClr val="24A7C5">
              <a:alpha val="2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87" name="Google Shape;87;p8"/>
          <p:cNvSpPr/>
          <p:nvPr/>
        </p:nvSpPr>
        <p:spPr>
          <a:xfrm rot="10800000" flipH="1">
            <a:off x="7828382" y="4591400"/>
            <a:ext cx="567900" cy="567900"/>
          </a:xfrm>
          <a:prstGeom prst="rect">
            <a:avLst/>
          </a:prstGeom>
          <a:solidFill>
            <a:srgbClr val="24A7C5">
              <a:alpha val="2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88" name="Google Shape;88;p8"/>
          <p:cNvSpPr/>
          <p:nvPr/>
        </p:nvSpPr>
        <p:spPr>
          <a:xfrm rot="10800000" flipH="1">
            <a:off x="7985562" y="3874277"/>
            <a:ext cx="410700" cy="410700"/>
          </a:xfrm>
          <a:prstGeom prst="rect">
            <a:avLst/>
          </a:prstGeom>
          <a:solidFill>
            <a:srgbClr val="24A7C5">
              <a:alpha val="2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89" name="Google Shape;89;p8"/>
          <p:cNvSpPr/>
          <p:nvPr/>
        </p:nvSpPr>
        <p:spPr>
          <a:xfrm rot="10800000" flipH="1">
            <a:off x="8778877" y="3459998"/>
            <a:ext cx="336300" cy="336300"/>
          </a:xfrm>
          <a:prstGeom prst="rect">
            <a:avLst/>
          </a:prstGeom>
          <a:solidFill>
            <a:srgbClr val="24A7C5">
              <a:alpha val="2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90" name="Google Shape;90;p8"/>
          <p:cNvSpPr/>
          <p:nvPr/>
        </p:nvSpPr>
        <p:spPr>
          <a:xfrm rot="10800000" flipH="1">
            <a:off x="7649200" y="4406027"/>
            <a:ext cx="336300" cy="336300"/>
          </a:xfrm>
          <a:prstGeom prst="rect">
            <a:avLst/>
          </a:prstGeom>
          <a:solidFill>
            <a:srgbClr val="24A7C5">
              <a:alpha val="2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91" name="Google Shape;91;p8"/>
          <p:cNvSpPr/>
          <p:nvPr/>
        </p:nvSpPr>
        <p:spPr>
          <a:xfrm rot="10800000" flipH="1">
            <a:off x="7655963" y="4883131"/>
            <a:ext cx="249600" cy="249600"/>
          </a:xfrm>
          <a:prstGeom prst="rect">
            <a:avLst/>
          </a:prstGeom>
          <a:solidFill>
            <a:srgbClr val="24A7C5">
              <a:alpha val="2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Tree>
  </p:cSld>
  <p:clrMapOvr>
    <a:masterClrMapping/>
  </p:clrMapOvr>
  <p:transition>
    <p:wipe dir="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92"/>
        <p:cNvGrpSpPr/>
        <p:nvPr/>
      </p:nvGrpSpPr>
      <p:grpSpPr>
        <a:xfrm>
          <a:off x="0" y="0"/>
          <a:ext cx="0" cy="0"/>
          <a:chOff x="0" y="0"/>
          <a:chExt cx="0" cy="0"/>
        </a:xfrm>
      </p:grpSpPr>
      <p:sp>
        <p:nvSpPr>
          <p:cNvPr id="93" name="Google Shape;93;p9"/>
          <p:cNvSpPr txBox="1">
            <a:spLocks noGrp="1"/>
          </p:cNvSpPr>
          <p:nvPr>
            <p:ph type="body" idx="1"/>
          </p:nvPr>
        </p:nvSpPr>
        <p:spPr>
          <a:xfrm>
            <a:off x="720000" y="1570575"/>
            <a:ext cx="4047000" cy="2186100"/>
          </a:xfrm>
          <a:prstGeom prst="rect">
            <a:avLst/>
          </a:prstGeom>
        </p:spPr>
        <p:txBody>
          <a:bodyPr spcFirstLastPara="1" wrap="square" lIns="91425" tIns="91425" rIns="91425" bIns="91425" anchor="t" anchorCtr="0">
            <a:noAutofit/>
          </a:bodyPr>
          <a:lstStyle>
            <a:lvl1pPr marL="457200" lvl="0" indent="-279400">
              <a:spcBef>
                <a:spcPts val="0"/>
              </a:spcBef>
              <a:spcAft>
                <a:spcPts val="0"/>
              </a:spcAft>
              <a:buClr>
                <a:srgbClr val="999999"/>
              </a:buClr>
              <a:buSzPts val="800"/>
              <a:buFont typeface="Open Sans"/>
              <a:buChar char="-"/>
              <a:defRPr/>
            </a:lvl1pPr>
            <a:lvl2pPr marL="914400" lvl="1" indent="-279400">
              <a:spcBef>
                <a:spcPts val="0"/>
              </a:spcBef>
              <a:spcAft>
                <a:spcPts val="0"/>
              </a:spcAft>
              <a:buClr>
                <a:srgbClr val="999999"/>
              </a:buClr>
              <a:buSzPts val="800"/>
              <a:buFont typeface="Open Sans"/>
              <a:buChar char="○"/>
              <a:defRPr/>
            </a:lvl2pPr>
            <a:lvl3pPr marL="1371600" lvl="2" indent="-279400">
              <a:spcBef>
                <a:spcPts val="0"/>
              </a:spcBef>
              <a:spcAft>
                <a:spcPts val="0"/>
              </a:spcAft>
              <a:buClr>
                <a:srgbClr val="999999"/>
              </a:buClr>
              <a:buSzPts val="800"/>
              <a:buFont typeface="Open Sans"/>
              <a:buChar char="■"/>
              <a:defRPr/>
            </a:lvl3pPr>
            <a:lvl4pPr marL="1828800" lvl="3" indent="-279400">
              <a:spcBef>
                <a:spcPts val="0"/>
              </a:spcBef>
              <a:spcAft>
                <a:spcPts val="0"/>
              </a:spcAft>
              <a:buClr>
                <a:srgbClr val="999999"/>
              </a:buClr>
              <a:buSzPts val="800"/>
              <a:buFont typeface="Open Sans"/>
              <a:buChar char="●"/>
              <a:defRPr/>
            </a:lvl4pPr>
            <a:lvl5pPr marL="2286000" lvl="4" indent="-304800">
              <a:spcBef>
                <a:spcPts val="0"/>
              </a:spcBef>
              <a:spcAft>
                <a:spcPts val="0"/>
              </a:spcAft>
              <a:buClr>
                <a:srgbClr val="999999"/>
              </a:buClr>
              <a:buSzPts val="1200"/>
              <a:buFont typeface="Open Sans"/>
              <a:buChar char="○"/>
              <a:defRPr/>
            </a:lvl5pPr>
            <a:lvl6pPr marL="2743200" lvl="5" indent="-304800">
              <a:spcBef>
                <a:spcPts val="0"/>
              </a:spcBef>
              <a:spcAft>
                <a:spcPts val="0"/>
              </a:spcAft>
              <a:buClr>
                <a:srgbClr val="999999"/>
              </a:buClr>
              <a:buSzPts val="1200"/>
              <a:buFont typeface="Open Sans"/>
              <a:buChar char="■"/>
              <a:defRPr/>
            </a:lvl6pPr>
            <a:lvl7pPr marL="3200400" lvl="6" indent="-273050">
              <a:spcBef>
                <a:spcPts val="0"/>
              </a:spcBef>
              <a:spcAft>
                <a:spcPts val="0"/>
              </a:spcAft>
              <a:buClr>
                <a:srgbClr val="999999"/>
              </a:buClr>
              <a:buSzPts val="700"/>
              <a:buFont typeface="Open Sans"/>
              <a:buChar char="●"/>
              <a:defRPr/>
            </a:lvl7pPr>
            <a:lvl8pPr marL="3657600" lvl="7" indent="-273050">
              <a:spcBef>
                <a:spcPts val="0"/>
              </a:spcBef>
              <a:spcAft>
                <a:spcPts val="0"/>
              </a:spcAft>
              <a:buClr>
                <a:srgbClr val="999999"/>
              </a:buClr>
              <a:buSzPts val="700"/>
              <a:buFont typeface="Open Sans"/>
              <a:buChar char="○"/>
              <a:defRPr/>
            </a:lvl8pPr>
            <a:lvl9pPr marL="4114800" lvl="8" indent="-266700">
              <a:spcBef>
                <a:spcPts val="0"/>
              </a:spcBef>
              <a:spcAft>
                <a:spcPts val="0"/>
              </a:spcAft>
              <a:buClr>
                <a:srgbClr val="999999"/>
              </a:buClr>
              <a:buSzPts val="600"/>
              <a:buFont typeface="Open Sans"/>
              <a:buChar char="■"/>
              <a:defRPr/>
            </a:lvl9pPr>
          </a:lstStyle>
          <a:p>
            <a:endParaRPr/>
          </a:p>
        </p:txBody>
      </p:sp>
      <p:sp>
        <p:nvSpPr>
          <p:cNvPr id="94" name="Google Shape;94;p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transition>
    <p:wipe dir="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5"/>
        <p:cNvGrpSpPr/>
        <p:nvPr/>
      </p:nvGrpSpPr>
      <p:grpSpPr>
        <a:xfrm>
          <a:off x="0" y="0"/>
          <a:ext cx="0" cy="0"/>
          <a:chOff x="0" y="0"/>
          <a:chExt cx="0" cy="0"/>
        </a:xfrm>
      </p:grpSpPr>
      <p:sp>
        <p:nvSpPr>
          <p:cNvPr id="96" name="Google Shape;96;p10"/>
          <p:cNvSpPr txBox="1">
            <a:spLocks noGrp="1"/>
          </p:cNvSpPr>
          <p:nvPr>
            <p:ph type="body" idx="1"/>
          </p:nvPr>
        </p:nvSpPr>
        <p:spPr>
          <a:xfrm>
            <a:off x="1439250" y="3811325"/>
            <a:ext cx="6265500" cy="6051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marL="457200" lvl="0" indent="-228600" algn="ctr">
              <a:lnSpc>
                <a:spcPct val="100000"/>
              </a:lnSpc>
              <a:spcBef>
                <a:spcPts val="0"/>
              </a:spcBef>
              <a:spcAft>
                <a:spcPts val="0"/>
              </a:spcAft>
              <a:buSzPts val="2800"/>
              <a:buFont typeface="Raleway"/>
              <a:buNone/>
              <a:defRPr sz="2800" b="1">
                <a:solidFill>
                  <a:schemeClr val="dk1"/>
                </a:solidFill>
                <a:latin typeface="Raleway"/>
                <a:ea typeface="Raleway"/>
                <a:cs typeface="Raleway"/>
                <a:sym typeface="Raleway"/>
              </a:defRPr>
            </a:lvl1pPr>
          </a:lstStyle>
          <a:p>
            <a:endParaRPr/>
          </a:p>
        </p:txBody>
      </p:sp>
    </p:spTree>
  </p:cSld>
  <p:clrMapOvr>
    <a:masterClrMapping/>
  </p:clrMapOvr>
  <p:transition>
    <p:wipe dir="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114"/>
        <p:cNvGrpSpPr/>
        <p:nvPr/>
      </p:nvGrpSpPr>
      <p:grpSpPr>
        <a:xfrm>
          <a:off x="0" y="0"/>
          <a:ext cx="0" cy="0"/>
          <a:chOff x="0" y="0"/>
          <a:chExt cx="0" cy="0"/>
        </a:xfrm>
      </p:grpSpPr>
    </p:spTree>
  </p:cSld>
  <p:clrMapOvr>
    <a:masterClrMapping/>
  </p:clrMapOvr>
  <p:transition>
    <p:wipe dir="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Montserrat"/>
              <a:buNone/>
              <a:defRPr sz="2800" b="1">
                <a:solidFill>
                  <a:schemeClr val="dk1"/>
                </a:solidFill>
                <a:latin typeface="Montserrat"/>
                <a:ea typeface="Montserrat"/>
                <a:cs typeface="Montserrat"/>
                <a:sym typeface="Montserrat"/>
              </a:defRPr>
            </a:lvl1pPr>
            <a:lvl2pPr lvl="1">
              <a:spcBef>
                <a:spcPts val="0"/>
              </a:spcBef>
              <a:spcAft>
                <a:spcPts val="0"/>
              </a:spcAft>
              <a:buClr>
                <a:schemeClr val="dk1"/>
              </a:buClr>
              <a:buSzPts val="2800"/>
              <a:buFont typeface="Montserrat"/>
              <a:buNone/>
              <a:defRPr sz="2800" b="1">
                <a:solidFill>
                  <a:schemeClr val="dk1"/>
                </a:solidFill>
                <a:latin typeface="Montserrat"/>
                <a:ea typeface="Montserrat"/>
                <a:cs typeface="Montserrat"/>
                <a:sym typeface="Montserrat"/>
              </a:defRPr>
            </a:lvl2pPr>
            <a:lvl3pPr lvl="2">
              <a:spcBef>
                <a:spcPts val="0"/>
              </a:spcBef>
              <a:spcAft>
                <a:spcPts val="0"/>
              </a:spcAft>
              <a:buClr>
                <a:schemeClr val="dk1"/>
              </a:buClr>
              <a:buSzPts val="2800"/>
              <a:buFont typeface="Montserrat"/>
              <a:buNone/>
              <a:defRPr sz="2800" b="1">
                <a:solidFill>
                  <a:schemeClr val="dk1"/>
                </a:solidFill>
                <a:latin typeface="Montserrat"/>
                <a:ea typeface="Montserrat"/>
                <a:cs typeface="Montserrat"/>
                <a:sym typeface="Montserrat"/>
              </a:defRPr>
            </a:lvl3pPr>
            <a:lvl4pPr lvl="3">
              <a:spcBef>
                <a:spcPts val="0"/>
              </a:spcBef>
              <a:spcAft>
                <a:spcPts val="0"/>
              </a:spcAft>
              <a:buClr>
                <a:schemeClr val="dk1"/>
              </a:buClr>
              <a:buSzPts val="2800"/>
              <a:buFont typeface="Montserrat"/>
              <a:buNone/>
              <a:defRPr sz="2800" b="1">
                <a:solidFill>
                  <a:schemeClr val="dk1"/>
                </a:solidFill>
                <a:latin typeface="Montserrat"/>
                <a:ea typeface="Montserrat"/>
                <a:cs typeface="Montserrat"/>
                <a:sym typeface="Montserrat"/>
              </a:defRPr>
            </a:lvl4pPr>
            <a:lvl5pPr lvl="4">
              <a:spcBef>
                <a:spcPts val="0"/>
              </a:spcBef>
              <a:spcAft>
                <a:spcPts val="0"/>
              </a:spcAft>
              <a:buClr>
                <a:schemeClr val="dk1"/>
              </a:buClr>
              <a:buSzPts val="2800"/>
              <a:buFont typeface="Montserrat"/>
              <a:buNone/>
              <a:defRPr sz="2800" b="1">
                <a:solidFill>
                  <a:schemeClr val="dk1"/>
                </a:solidFill>
                <a:latin typeface="Montserrat"/>
                <a:ea typeface="Montserrat"/>
                <a:cs typeface="Montserrat"/>
                <a:sym typeface="Montserrat"/>
              </a:defRPr>
            </a:lvl5pPr>
            <a:lvl6pPr lvl="5">
              <a:spcBef>
                <a:spcPts val="0"/>
              </a:spcBef>
              <a:spcAft>
                <a:spcPts val="0"/>
              </a:spcAft>
              <a:buClr>
                <a:schemeClr val="dk1"/>
              </a:buClr>
              <a:buSzPts val="2800"/>
              <a:buFont typeface="Montserrat"/>
              <a:buNone/>
              <a:defRPr sz="2800" b="1">
                <a:solidFill>
                  <a:schemeClr val="dk1"/>
                </a:solidFill>
                <a:latin typeface="Montserrat"/>
                <a:ea typeface="Montserrat"/>
                <a:cs typeface="Montserrat"/>
                <a:sym typeface="Montserrat"/>
              </a:defRPr>
            </a:lvl6pPr>
            <a:lvl7pPr lvl="6">
              <a:spcBef>
                <a:spcPts val="0"/>
              </a:spcBef>
              <a:spcAft>
                <a:spcPts val="0"/>
              </a:spcAft>
              <a:buClr>
                <a:schemeClr val="dk1"/>
              </a:buClr>
              <a:buSzPts val="2800"/>
              <a:buFont typeface="Montserrat"/>
              <a:buNone/>
              <a:defRPr sz="2800" b="1">
                <a:solidFill>
                  <a:schemeClr val="dk1"/>
                </a:solidFill>
                <a:latin typeface="Montserrat"/>
                <a:ea typeface="Montserrat"/>
                <a:cs typeface="Montserrat"/>
                <a:sym typeface="Montserrat"/>
              </a:defRPr>
            </a:lvl7pPr>
            <a:lvl8pPr lvl="7">
              <a:spcBef>
                <a:spcPts val="0"/>
              </a:spcBef>
              <a:spcAft>
                <a:spcPts val="0"/>
              </a:spcAft>
              <a:buClr>
                <a:schemeClr val="dk1"/>
              </a:buClr>
              <a:buSzPts val="2800"/>
              <a:buFont typeface="Montserrat"/>
              <a:buNone/>
              <a:defRPr sz="2800" b="1">
                <a:solidFill>
                  <a:schemeClr val="dk1"/>
                </a:solidFill>
                <a:latin typeface="Montserrat"/>
                <a:ea typeface="Montserrat"/>
                <a:cs typeface="Montserrat"/>
                <a:sym typeface="Montserrat"/>
              </a:defRPr>
            </a:lvl8pPr>
            <a:lvl9pPr lvl="8">
              <a:spcBef>
                <a:spcPts val="0"/>
              </a:spcBef>
              <a:spcAft>
                <a:spcPts val="0"/>
              </a:spcAft>
              <a:buClr>
                <a:schemeClr val="dk1"/>
              </a:buClr>
              <a:buSzPts val="2800"/>
              <a:buFont typeface="Montserrat"/>
              <a:buNone/>
              <a:defRPr sz="2800" b="1">
                <a:solidFill>
                  <a:schemeClr val="dk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Raleway"/>
              <a:buChar char="●"/>
              <a:defRPr sz="1200">
                <a:solidFill>
                  <a:schemeClr val="dk1"/>
                </a:solidFill>
                <a:latin typeface="Raleway"/>
                <a:ea typeface="Raleway"/>
                <a:cs typeface="Raleway"/>
                <a:sym typeface="Raleway"/>
              </a:defRPr>
            </a:lvl1pPr>
            <a:lvl2pPr marL="914400" lvl="1" indent="-304800">
              <a:lnSpc>
                <a:spcPct val="100000"/>
              </a:lnSpc>
              <a:spcBef>
                <a:spcPts val="0"/>
              </a:spcBef>
              <a:spcAft>
                <a:spcPts val="0"/>
              </a:spcAft>
              <a:buClr>
                <a:schemeClr val="dk1"/>
              </a:buClr>
              <a:buSzPts val="1200"/>
              <a:buFont typeface="Raleway"/>
              <a:buChar char="○"/>
              <a:defRPr sz="1200">
                <a:solidFill>
                  <a:schemeClr val="dk1"/>
                </a:solidFill>
                <a:latin typeface="Raleway"/>
                <a:ea typeface="Raleway"/>
                <a:cs typeface="Raleway"/>
                <a:sym typeface="Raleway"/>
              </a:defRPr>
            </a:lvl2pPr>
            <a:lvl3pPr marL="1371600" lvl="2" indent="-304800">
              <a:lnSpc>
                <a:spcPct val="100000"/>
              </a:lnSpc>
              <a:spcBef>
                <a:spcPts val="0"/>
              </a:spcBef>
              <a:spcAft>
                <a:spcPts val="0"/>
              </a:spcAft>
              <a:buClr>
                <a:schemeClr val="dk1"/>
              </a:buClr>
              <a:buSzPts val="1200"/>
              <a:buFont typeface="Raleway"/>
              <a:buChar char="■"/>
              <a:defRPr sz="1200">
                <a:solidFill>
                  <a:schemeClr val="dk1"/>
                </a:solidFill>
                <a:latin typeface="Raleway"/>
                <a:ea typeface="Raleway"/>
                <a:cs typeface="Raleway"/>
                <a:sym typeface="Raleway"/>
              </a:defRPr>
            </a:lvl3pPr>
            <a:lvl4pPr marL="1828800" lvl="3" indent="-304800">
              <a:lnSpc>
                <a:spcPct val="100000"/>
              </a:lnSpc>
              <a:spcBef>
                <a:spcPts val="0"/>
              </a:spcBef>
              <a:spcAft>
                <a:spcPts val="0"/>
              </a:spcAft>
              <a:buClr>
                <a:schemeClr val="dk1"/>
              </a:buClr>
              <a:buSzPts val="1200"/>
              <a:buFont typeface="Raleway"/>
              <a:buChar char="●"/>
              <a:defRPr sz="1200">
                <a:solidFill>
                  <a:schemeClr val="dk1"/>
                </a:solidFill>
                <a:latin typeface="Raleway"/>
                <a:ea typeface="Raleway"/>
                <a:cs typeface="Raleway"/>
                <a:sym typeface="Raleway"/>
              </a:defRPr>
            </a:lvl4pPr>
            <a:lvl5pPr marL="2286000" lvl="4" indent="-304800">
              <a:lnSpc>
                <a:spcPct val="100000"/>
              </a:lnSpc>
              <a:spcBef>
                <a:spcPts val="0"/>
              </a:spcBef>
              <a:spcAft>
                <a:spcPts val="0"/>
              </a:spcAft>
              <a:buClr>
                <a:schemeClr val="dk1"/>
              </a:buClr>
              <a:buSzPts val="1200"/>
              <a:buFont typeface="Raleway"/>
              <a:buChar char="○"/>
              <a:defRPr sz="1200">
                <a:solidFill>
                  <a:schemeClr val="dk1"/>
                </a:solidFill>
                <a:latin typeface="Raleway"/>
                <a:ea typeface="Raleway"/>
                <a:cs typeface="Raleway"/>
                <a:sym typeface="Raleway"/>
              </a:defRPr>
            </a:lvl5pPr>
            <a:lvl6pPr marL="2743200" lvl="5" indent="-304800">
              <a:lnSpc>
                <a:spcPct val="100000"/>
              </a:lnSpc>
              <a:spcBef>
                <a:spcPts val="0"/>
              </a:spcBef>
              <a:spcAft>
                <a:spcPts val="0"/>
              </a:spcAft>
              <a:buClr>
                <a:schemeClr val="dk1"/>
              </a:buClr>
              <a:buSzPts val="1200"/>
              <a:buFont typeface="Raleway"/>
              <a:buChar char="■"/>
              <a:defRPr sz="1200">
                <a:solidFill>
                  <a:schemeClr val="dk1"/>
                </a:solidFill>
                <a:latin typeface="Raleway"/>
                <a:ea typeface="Raleway"/>
                <a:cs typeface="Raleway"/>
                <a:sym typeface="Raleway"/>
              </a:defRPr>
            </a:lvl6pPr>
            <a:lvl7pPr marL="3200400" lvl="6" indent="-304800">
              <a:lnSpc>
                <a:spcPct val="100000"/>
              </a:lnSpc>
              <a:spcBef>
                <a:spcPts val="0"/>
              </a:spcBef>
              <a:spcAft>
                <a:spcPts val="0"/>
              </a:spcAft>
              <a:buClr>
                <a:schemeClr val="dk1"/>
              </a:buClr>
              <a:buSzPts val="1200"/>
              <a:buFont typeface="Raleway"/>
              <a:buChar char="●"/>
              <a:defRPr sz="1200">
                <a:solidFill>
                  <a:schemeClr val="dk1"/>
                </a:solidFill>
                <a:latin typeface="Raleway"/>
                <a:ea typeface="Raleway"/>
                <a:cs typeface="Raleway"/>
                <a:sym typeface="Raleway"/>
              </a:defRPr>
            </a:lvl7pPr>
            <a:lvl8pPr marL="3657600" lvl="7" indent="-304800">
              <a:lnSpc>
                <a:spcPct val="100000"/>
              </a:lnSpc>
              <a:spcBef>
                <a:spcPts val="0"/>
              </a:spcBef>
              <a:spcAft>
                <a:spcPts val="0"/>
              </a:spcAft>
              <a:buClr>
                <a:schemeClr val="dk1"/>
              </a:buClr>
              <a:buSzPts val="1200"/>
              <a:buFont typeface="Raleway"/>
              <a:buChar char="○"/>
              <a:defRPr sz="1200">
                <a:solidFill>
                  <a:schemeClr val="dk1"/>
                </a:solidFill>
                <a:latin typeface="Raleway"/>
                <a:ea typeface="Raleway"/>
                <a:cs typeface="Raleway"/>
                <a:sym typeface="Raleway"/>
              </a:defRPr>
            </a:lvl8pPr>
            <a:lvl9pPr marL="4114800" lvl="8" indent="-304800">
              <a:lnSpc>
                <a:spcPct val="100000"/>
              </a:lnSpc>
              <a:spcBef>
                <a:spcPts val="0"/>
              </a:spcBef>
              <a:spcAft>
                <a:spcPts val="0"/>
              </a:spcAft>
              <a:buClr>
                <a:schemeClr val="dk1"/>
              </a:buClr>
              <a:buSzPts val="1200"/>
              <a:buFont typeface="Raleway"/>
              <a:buChar char="■"/>
              <a:defRPr sz="1200">
                <a:solidFill>
                  <a:schemeClr val="dk1"/>
                </a:solidFill>
                <a:latin typeface="Raleway"/>
                <a:ea typeface="Raleway"/>
                <a:cs typeface="Raleway"/>
                <a:sym typeface="Raleway"/>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3" r:id="rId5"/>
    <p:sldLayoutId id="2147483654" r:id="rId6"/>
    <p:sldLayoutId id="2147483655" r:id="rId7"/>
    <p:sldLayoutId id="2147483656" r:id="rId8"/>
    <p:sldLayoutId id="2147483658" r:id="rId9"/>
    <p:sldLayoutId id="2147483659" r:id="rId10"/>
    <p:sldLayoutId id="2147483660" r:id="rId11"/>
    <p:sldLayoutId id="2147483662" r:id="rId12"/>
    <p:sldLayoutId id="2147483670" r:id="rId13"/>
    <p:sldLayoutId id="2147483671" r:id="rId14"/>
  </p:sldLayoutIdLst>
  <p:transition>
    <p:wipe dir="r"/>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29"/>
          <p:cNvSpPr txBox="1">
            <a:spLocks noGrp="1"/>
          </p:cNvSpPr>
          <p:nvPr>
            <p:ph type="ctrTitle"/>
          </p:nvPr>
        </p:nvSpPr>
        <p:spPr>
          <a:xfrm>
            <a:off x="730800" y="1161575"/>
            <a:ext cx="4199700" cy="22830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smtClean="0">
                <a:solidFill>
                  <a:schemeClr val="accent1"/>
                </a:solidFill>
              </a:rPr>
              <a:t>Zero Carbon Emission Engine </a:t>
            </a:r>
            <a:endParaRPr>
              <a:solidFill>
                <a:schemeClr val="accent1"/>
              </a:solidFill>
            </a:endParaRPr>
          </a:p>
        </p:txBody>
      </p:sp>
      <p:sp>
        <p:nvSpPr>
          <p:cNvPr id="301" name="Google Shape;301;p29"/>
          <p:cNvSpPr txBox="1">
            <a:spLocks noGrp="1"/>
          </p:cNvSpPr>
          <p:nvPr>
            <p:ph type="subTitle" idx="1"/>
          </p:nvPr>
        </p:nvSpPr>
        <p:spPr>
          <a:xfrm>
            <a:off x="730800" y="3444575"/>
            <a:ext cx="4199700" cy="460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US" dirty="0" smtClean="0"/>
              <a:t>Let’s Explore The Magic Of Science And Engineering.</a:t>
            </a:r>
            <a:endParaRPr/>
          </a:p>
        </p:txBody>
      </p:sp>
      <p:pic>
        <p:nvPicPr>
          <p:cNvPr id="302" name="Google Shape;302;p29"/>
          <p:cNvPicPr preferRelativeResize="0">
            <a:picLocks noGrp="1"/>
          </p:cNvPicPr>
          <p:nvPr>
            <p:ph type="pic" idx="2"/>
          </p:nvPr>
        </p:nvPicPr>
        <p:blipFill rotWithShape="1">
          <a:blip r:embed="rId4">
            <a:alphaModFix/>
          </a:blip>
          <a:srcRect l="28571"/>
          <a:stretch/>
        </p:blipFill>
        <p:spPr>
          <a:xfrm>
            <a:off x="5278750" y="1262625"/>
            <a:ext cx="3890749" cy="2618250"/>
          </a:xfrm>
          <a:prstGeom prst="rect">
            <a:avLst/>
          </a:prstGeom>
        </p:spPr>
      </p:pic>
      <p:sp>
        <p:nvSpPr>
          <p:cNvPr id="303" name="Google Shape;303;p29"/>
          <p:cNvSpPr/>
          <p:nvPr/>
        </p:nvSpPr>
        <p:spPr>
          <a:xfrm>
            <a:off x="7799876" y="941222"/>
            <a:ext cx="460200" cy="460200"/>
          </a:xfrm>
          <a:prstGeom prst="rect">
            <a:avLst/>
          </a:prstGeom>
          <a:solidFill>
            <a:srgbClr val="218DA6">
              <a:alpha val="2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304" name="Google Shape;304;p29"/>
          <p:cNvSpPr/>
          <p:nvPr/>
        </p:nvSpPr>
        <p:spPr>
          <a:xfrm>
            <a:off x="7152550" y="276276"/>
            <a:ext cx="809100" cy="809100"/>
          </a:xfrm>
          <a:prstGeom prst="rect">
            <a:avLst/>
          </a:prstGeom>
          <a:solidFill>
            <a:srgbClr val="218DA6">
              <a:alpha val="2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8" name="TextBox 7"/>
          <p:cNvSpPr txBox="1"/>
          <p:nvPr/>
        </p:nvSpPr>
        <p:spPr>
          <a:xfrm>
            <a:off x="6629400" y="4552950"/>
            <a:ext cx="2209259" cy="523220"/>
          </a:xfrm>
          <a:prstGeom prst="rect">
            <a:avLst/>
          </a:prstGeom>
          <a:noFill/>
        </p:spPr>
        <p:txBody>
          <a:bodyPr wrap="none" rtlCol="0">
            <a:spAutoFit/>
          </a:bodyPr>
          <a:lstStyle/>
          <a:p>
            <a:r>
              <a:rPr lang="en-US" dirty="0" smtClean="0">
                <a:solidFill>
                  <a:schemeClr val="tx1"/>
                </a:solidFill>
                <a:latin typeface="Raleway" charset="0"/>
              </a:rPr>
              <a:t>Aquib Jawaid Ansari</a:t>
            </a:r>
          </a:p>
          <a:p>
            <a:r>
              <a:rPr lang="en-US" dirty="0" smtClean="0">
                <a:solidFill>
                  <a:schemeClr val="tx1"/>
                </a:solidFill>
                <a:latin typeface="Raleway" charset="0"/>
              </a:rPr>
              <a:t>DME 6</a:t>
            </a:r>
            <a:r>
              <a:rPr lang="en-US" baseline="30000" dirty="0" smtClean="0">
                <a:solidFill>
                  <a:schemeClr val="tx1"/>
                </a:solidFill>
                <a:latin typeface="Raleway" charset="0"/>
              </a:rPr>
              <a:t>th</a:t>
            </a:r>
            <a:r>
              <a:rPr lang="en-US" dirty="0" smtClean="0">
                <a:solidFill>
                  <a:schemeClr val="tx1"/>
                </a:solidFill>
                <a:latin typeface="Raleway" charset="0"/>
              </a:rPr>
              <a:t> Semester (NCP)</a:t>
            </a:r>
            <a:endParaRPr lang="en-US" dirty="0">
              <a:solidFill>
                <a:schemeClr val="tx1"/>
              </a:solidFill>
              <a:latin typeface="Raleway" charset="0"/>
            </a:endParaRPr>
          </a:p>
        </p:txBody>
      </p:sp>
    </p:spTree>
  </p:cSld>
  <p:clrMapOvr>
    <a:masterClrMapping/>
  </p:clrMapOvr>
  <p:transition>
    <p:wipe dir="r"/>
    <p:sndAc>
      <p:stSnd>
        <p:snd r:embed="rId3" name="voltage.wav" builtIn="1"/>
      </p:stSnd>
    </p:sndAc>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6" name="Google Shape;346;p33"/>
          <p:cNvSpPr txBox="1">
            <a:spLocks noGrp="1"/>
          </p:cNvSpPr>
          <p:nvPr>
            <p:ph type="subTitle" idx="1"/>
          </p:nvPr>
        </p:nvSpPr>
        <p:spPr>
          <a:xfrm>
            <a:off x="285300" y="438150"/>
            <a:ext cx="4896300" cy="1322700"/>
          </a:xfrm>
          <a:prstGeom prst="rect">
            <a:avLst/>
          </a:prstGeom>
        </p:spPr>
        <p:txBody>
          <a:bodyPr spcFirstLastPara="1" wrap="square" lIns="91425" tIns="91425" rIns="91425" bIns="91425" anchor="t" anchorCtr="0">
            <a:noAutofit/>
          </a:bodyPr>
          <a:lstStyle/>
          <a:p>
            <a:pPr lvl="0" indent="-457200" algn="l">
              <a:buSzPts val="1100"/>
            </a:pPr>
            <a:r>
              <a:rPr lang="en-US" sz="2400" b="1" dirty="0" smtClean="0"/>
              <a:t>1. Zero emissions: </a:t>
            </a:r>
            <a:r>
              <a:rPr lang="en-US" sz="2400" dirty="0" smtClean="0"/>
              <a:t>Hydrogen fuel emit only water vapor.</a:t>
            </a:r>
          </a:p>
          <a:p>
            <a:pPr lvl="0" indent="-457200" algn="l">
              <a:buSzPts val="1100"/>
            </a:pPr>
            <a:r>
              <a:rPr lang="en-US" sz="2400" b="1" dirty="0" smtClean="0"/>
              <a:t>2. High energy density: </a:t>
            </a:r>
            <a:r>
              <a:rPr lang="en-US" sz="2400" dirty="0" smtClean="0"/>
              <a:t>Enables longer driving ranges and quick refueling.</a:t>
            </a:r>
          </a:p>
          <a:p>
            <a:pPr lvl="0" indent="-457200" algn="l">
              <a:buSzPts val="1100"/>
            </a:pPr>
            <a:r>
              <a:rPr lang="en-US" sz="2400" b="1" dirty="0" smtClean="0"/>
              <a:t>3. Versatility and renewable potential: </a:t>
            </a:r>
            <a:r>
              <a:rPr lang="en-US" sz="2400" dirty="0" smtClean="0"/>
              <a:t>Can be produced using renewable sources like wind and solar energy.</a:t>
            </a:r>
          </a:p>
          <a:p>
            <a:pPr lvl="0" indent="-457200" algn="l">
              <a:buSzPts val="1100"/>
            </a:pPr>
            <a:r>
              <a:rPr lang="en-US" sz="2400" b="1" dirty="0" smtClean="0"/>
              <a:t>4. High calorific value: </a:t>
            </a:r>
            <a:r>
              <a:rPr lang="en-US" sz="2400" dirty="0" smtClean="0"/>
              <a:t>Compared to petrol or diesel.</a:t>
            </a:r>
            <a:endParaRPr lang="en-US" sz="2400" b="1" dirty="0" smtClean="0"/>
          </a:p>
        </p:txBody>
      </p:sp>
      <p:pic>
        <p:nvPicPr>
          <p:cNvPr id="347" name="Google Shape;347;p33"/>
          <p:cNvPicPr preferRelativeResize="0">
            <a:picLocks noGrp="1"/>
          </p:cNvPicPr>
          <p:nvPr>
            <p:ph type="pic" idx="2"/>
          </p:nvPr>
        </p:nvPicPr>
        <p:blipFill>
          <a:blip r:embed="rId3"/>
          <a:stretch>
            <a:fillRect/>
          </a:stretch>
        </p:blipFill>
        <p:spPr>
          <a:xfrm>
            <a:off x="5788346" y="1200150"/>
            <a:ext cx="2669853" cy="2743200"/>
          </a:xfrm>
          <a:prstGeom prst="rect">
            <a:avLst/>
          </a:prstGeom>
        </p:spPr>
      </p:pic>
      <p:sp>
        <p:nvSpPr>
          <p:cNvPr id="348" name="Google Shape;348;p33"/>
          <p:cNvSpPr/>
          <p:nvPr/>
        </p:nvSpPr>
        <p:spPr>
          <a:xfrm>
            <a:off x="8056026" y="1064172"/>
            <a:ext cx="460200" cy="460200"/>
          </a:xfrm>
          <a:prstGeom prst="rect">
            <a:avLst/>
          </a:prstGeom>
          <a:solidFill>
            <a:srgbClr val="218DA6">
              <a:alpha val="2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Tree>
  </p:cSld>
  <p:clrMapOvr>
    <a:masterClrMapping/>
  </p:clrMapOvr>
  <p:transition>
    <p:wipe dir="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Google Shape;337;p32"/>
          <p:cNvSpPr txBox="1">
            <a:spLocks noGrp="1"/>
          </p:cNvSpPr>
          <p:nvPr>
            <p:ph type="title"/>
          </p:nvPr>
        </p:nvSpPr>
        <p:spPr>
          <a:xfrm>
            <a:off x="4114800" y="2611650"/>
            <a:ext cx="3951000" cy="1712700"/>
          </a:xfrm>
          <a:prstGeom prst="rect">
            <a:avLst/>
          </a:prstGeom>
        </p:spPr>
        <p:txBody>
          <a:bodyPr spcFirstLastPara="1" wrap="square" lIns="91425" tIns="91425" rIns="91425" bIns="91425" anchor="b" anchorCtr="0">
            <a:noAutofit/>
          </a:bodyPr>
          <a:lstStyle/>
          <a:p>
            <a:pPr lvl="0"/>
            <a:r>
              <a:rPr lang="en-US" dirty="0" smtClean="0"/>
              <a:t>How The Engine Works?</a:t>
            </a:r>
            <a:endParaRPr lang="en-US" dirty="0"/>
          </a:p>
        </p:txBody>
      </p:sp>
      <p:sp>
        <p:nvSpPr>
          <p:cNvPr id="338" name="Google Shape;338;p32"/>
          <p:cNvSpPr txBox="1">
            <a:spLocks noGrp="1"/>
          </p:cNvSpPr>
          <p:nvPr>
            <p:ph type="title" idx="2"/>
          </p:nvPr>
        </p:nvSpPr>
        <p:spPr>
          <a:xfrm>
            <a:off x="4295762" y="921750"/>
            <a:ext cx="1343038" cy="1345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04</a:t>
            </a:r>
            <a:endParaRPr/>
          </a:p>
        </p:txBody>
      </p:sp>
      <p:sp>
        <p:nvSpPr>
          <p:cNvPr id="339" name="Google Shape;339;p32"/>
          <p:cNvSpPr txBox="1">
            <a:spLocks noGrp="1"/>
          </p:cNvSpPr>
          <p:nvPr>
            <p:ph type="subTitle" idx="1"/>
          </p:nvPr>
        </p:nvSpPr>
        <p:spPr>
          <a:xfrm>
            <a:off x="838200" y="4377150"/>
            <a:ext cx="4854600" cy="480600"/>
          </a:xfrm>
          <a:prstGeom prst="rect">
            <a:avLst/>
          </a:prstGeom>
        </p:spPr>
        <p:txBody>
          <a:bodyPr spcFirstLastPara="1" wrap="square" lIns="91425" tIns="91425" rIns="91425" bIns="91425" anchor="t" anchorCtr="0">
            <a:noAutofit/>
          </a:bodyPr>
          <a:lstStyle/>
          <a:p>
            <a:pPr marL="0" indent="0">
              <a:spcAft>
                <a:spcPts val="1600"/>
              </a:spcAft>
              <a:buSzPts val="1100"/>
            </a:pPr>
            <a:r>
              <a:rPr lang="en-US" dirty="0" smtClean="0"/>
              <a:t>The science behind the zero carbon emission engines.</a:t>
            </a:r>
          </a:p>
          <a:p>
            <a:pPr marL="0" lvl="0" indent="0" algn="l" rtl="0">
              <a:spcBef>
                <a:spcPts val="0"/>
              </a:spcBef>
              <a:spcAft>
                <a:spcPts val="1600"/>
              </a:spcAft>
              <a:buClr>
                <a:schemeClr val="dk1"/>
              </a:buClr>
              <a:buSzPts val="1100"/>
              <a:buFont typeface="Arial"/>
              <a:buNone/>
            </a:pPr>
            <a:endParaRPr/>
          </a:p>
        </p:txBody>
      </p:sp>
      <p:pic>
        <p:nvPicPr>
          <p:cNvPr id="340" name="Google Shape;340;p32"/>
          <p:cNvPicPr preferRelativeResize="0">
            <a:picLocks noGrp="1"/>
          </p:cNvPicPr>
          <p:nvPr>
            <p:ph type="pic" idx="3"/>
          </p:nvPr>
        </p:nvPicPr>
        <p:blipFill>
          <a:blip r:embed="rId3"/>
          <a:stretch>
            <a:fillRect/>
          </a:stretch>
        </p:blipFill>
        <p:spPr>
          <a:xfrm>
            <a:off x="609600" y="1047751"/>
            <a:ext cx="3335638" cy="2971800"/>
          </a:xfrm>
          <a:prstGeom prst="rect">
            <a:avLst/>
          </a:prstGeom>
        </p:spPr>
      </p:pic>
    </p:spTree>
  </p:cSld>
  <p:clrMapOvr>
    <a:masterClrMapping/>
  </p:clrMapOvr>
  <p:transition>
    <p:wipe dir="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6" name="Google Shape;346;p33"/>
          <p:cNvSpPr txBox="1">
            <a:spLocks noGrp="1"/>
          </p:cNvSpPr>
          <p:nvPr>
            <p:ph type="subTitle" idx="1"/>
          </p:nvPr>
        </p:nvSpPr>
        <p:spPr>
          <a:xfrm>
            <a:off x="285300" y="209550"/>
            <a:ext cx="4896300" cy="1322700"/>
          </a:xfrm>
          <a:prstGeom prst="rect">
            <a:avLst/>
          </a:prstGeom>
        </p:spPr>
        <p:txBody>
          <a:bodyPr spcFirstLastPara="1" wrap="square" lIns="91425" tIns="91425" rIns="91425" bIns="91425" anchor="t" anchorCtr="0">
            <a:noAutofit/>
          </a:bodyPr>
          <a:lstStyle/>
          <a:p>
            <a:pPr lvl="0" indent="-457200" algn="l">
              <a:buSzPts val="1100"/>
              <a:buFont typeface="+mj-lt"/>
              <a:buAutoNum type="arabicPeriod"/>
            </a:pPr>
            <a:r>
              <a:rPr lang="en-US" sz="2400" dirty="0" smtClean="0"/>
              <a:t>It is a type of internal combustion engine with compression ratio ranging from 10:1 to 14:1.</a:t>
            </a:r>
          </a:p>
          <a:p>
            <a:pPr lvl="0" indent="-457200" algn="l">
              <a:buSzPts val="1100"/>
              <a:buFont typeface="+mj-lt"/>
              <a:buAutoNum type="arabicPeriod"/>
            </a:pPr>
            <a:r>
              <a:rPr lang="en-US" sz="2400" dirty="0" smtClean="0"/>
              <a:t>It can be four stroke as well as two stroke engine depending on the required torque.</a:t>
            </a:r>
          </a:p>
          <a:p>
            <a:pPr lvl="0" indent="-457200" algn="l">
              <a:buSzPts val="1100"/>
            </a:pPr>
            <a:r>
              <a:rPr lang="en-US" sz="2400" dirty="0" smtClean="0"/>
              <a:t>Let’s consider the case for four stroke hydrogen engine to understand the working principle.</a:t>
            </a:r>
          </a:p>
        </p:txBody>
      </p:sp>
      <p:pic>
        <p:nvPicPr>
          <p:cNvPr id="347" name="Google Shape;347;p33"/>
          <p:cNvPicPr preferRelativeResize="0">
            <a:picLocks noGrp="1"/>
          </p:cNvPicPr>
          <p:nvPr>
            <p:ph type="pic" idx="2"/>
          </p:nvPr>
        </p:nvPicPr>
        <p:blipFill>
          <a:blip r:embed="rId3"/>
          <a:stretch>
            <a:fillRect/>
          </a:stretch>
        </p:blipFill>
        <p:spPr>
          <a:xfrm>
            <a:off x="5715000" y="1047750"/>
            <a:ext cx="2743200" cy="2590800"/>
          </a:xfrm>
          <a:prstGeom prst="rect">
            <a:avLst/>
          </a:prstGeom>
        </p:spPr>
      </p:pic>
      <p:sp>
        <p:nvSpPr>
          <p:cNvPr id="348" name="Google Shape;348;p33"/>
          <p:cNvSpPr/>
          <p:nvPr/>
        </p:nvSpPr>
        <p:spPr>
          <a:xfrm>
            <a:off x="8056026" y="1064172"/>
            <a:ext cx="460200" cy="460200"/>
          </a:xfrm>
          <a:prstGeom prst="rect">
            <a:avLst/>
          </a:prstGeom>
          <a:solidFill>
            <a:srgbClr val="218DA6">
              <a:alpha val="2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Tree>
  </p:cSld>
  <p:clrMapOvr>
    <a:masterClrMapping/>
  </p:clrMapOvr>
  <p:transition>
    <p:wipe dir="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6" name="Google Shape;346;p33"/>
          <p:cNvSpPr txBox="1">
            <a:spLocks noGrp="1"/>
          </p:cNvSpPr>
          <p:nvPr>
            <p:ph type="subTitle" idx="1"/>
          </p:nvPr>
        </p:nvSpPr>
        <p:spPr>
          <a:xfrm>
            <a:off x="285300" y="514350"/>
            <a:ext cx="4896300" cy="1322700"/>
          </a:xfrm>
          <a:prstGeom prst="rect">
            <a:avLst/>
          </a:prstGeom>
        </p:spPr>
        <p:txBody>
          <a:bodyPr spcFirstLastPara="1" wrap="square" lIns="91425" tIns="91425" rIns="91425" bIns="91425" anchor="t" anchorCtr="0">
            <a:noAutofit/>
          </a:bodyPr>
          <a:lstStyle/>
          <a:p>
            <a:pPr lvl="0" indent="-457200" algn="l">
              <a:buSzPts val="1100"/>
              <a:buFont typeface="+mj-lt"/>
              <a:buAutoNum type="arabicPeriod"/>
            </a:pPr>
            <a:r>
              <a:rPr lang="en-US" sz="2400" b="1" dirty="0" smtClean="0"/>
              <a:t>Intake: </a:t>
            </a:r>
            <a:r>
              <a:rPr lang="en-US" sz="2400" dirty="0" smtClean="0"/>
              <a:t>Intake of hydrogen-air mixture inside the combustion chamber.</a:t>
            </a:r>
          </a:p>
          <a:p>
            <a:pPr lvl="0" indent="-457200" algn="l">
              <a:buSzPts val="1100"/>
              <a:buFont typeface="+mj-lt"/>
              <a:buAutoNum type="arabicPeriod"/>
            </a:pPr>
            <a:r>
              <a:rPr lang="en-US" sz="2400" b="1" dirty="0" smtClean="0"/>
              <a:t>Compression: </a:t>
            </a:r>
            <a:r>
              <a:rPr lang="en-US" sz="2400" dirty="0" smtClean="0"/>
              <a:t>The compression of hydrogen-air mixture which increases it’s temperature as well as pressure.</a:t>
            </a:r>
          </a:p>
          <a:p>
            <a:pPr lvl="0" indent="-457200" algn="l">
              <a:buSzPts val="1100"/>
              <a:buFont typeface="+mj-lt"/>
              <a:buAutoNum type="arabicPeriod"/>
            </a:pPr>
            <a:r>
              <a:rPr lang="en-US" sz="2400" b="1" dirty="0" smtClean="0"/>
              <a:t>Ignition: </a:t>
            </a:r>
            <a:r>
              <a:rPr lang="en-US" sz="2400" dirty="0" smtClean="0"/>
              <a:t>The spark plug ignites the air-fuel mixture. </a:t>
            </a:r>
            <a:endParaRPr lang="en-US" sz="2400" b="1" dirty="0" smtClean="0"/>
          </a:p>
        </p:txBody>
      </p:sp>
      <p:sp>
        <p:nvSpPr>
          <p:cNvPr id="348" name="Google Shape;348;p33"/>
          <p:cNvSpPr/>
          <p:nvPr/>
        </p:nvSpPr>
        <p:spPr>
          <a:xfrm>
            <a:off x="8056026" y="1064172"/>
            <a:ext cx="460200" cy="460200"/>
          </a:xfrm>
          <a:prstGeom prst="rect">
            <a:avLst/>
          </a:prstGeom>
          <a:solidFill>
            <a:srgbClr val="218DA6">
              <a:alpha val="2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pic>
        <p:nvPicPr>
          <p:cNvPr id="5" name="Google Shape;347;p33"/>
          <p:cNvPicPr preferRelativeResize="0">
            <a:picLocks/>
          </p:cNvPicPr>
          <p:nvPr/>
        </p:nvPicPr>
        <p:blipFill>
          <a:blip r:embed="rId3"/>
          <a:stretch>
            <a:fillRect/>
          </a:stretch>
        </p:blipFill>
        <p:spPr>
          <a:xfrm>
            <a:off x="5715000" y="1123950"/>
            <a:ext cx="2743200" cy="2590800"/>
          </a:xfrm>
          <a:prstGeom prst="rect">
            <a:avLst/>
          </a:prstGeom>
          <a:noFill/>
          <a:ln>
            <a:noFill/>
          </a:ln>
        </p:spPr>
      </p:pic>
    </p:spTree>
  </p:cSld>
  <p:clrMapOvr>
    <a:masterClrMapping/>
  </p:clrMapOvr>
  <p:transition>
    <p:wipe dir="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6" name="Google Shape;346;p33"/>
          <p:cNvSpPr txBox="1">
            <a:spLocks noGrp="1"/>
          </p:cNvSpPr>
          <p:nvPr>
            <p:ph type="subTitle" idx="1"/>
          </p:nvPr>
        </p:nvSpPr>
        <p:spPr>
          <a:xfrm>
            <a:off x="285300" y="106050"/>
            <a:ext cx="4896300" cy="1322700"/>
          </a:xfrm>
          <a:prstGeom prst="rect">
            <a:avLst/>
          </a:prstGeom>
        </p:spPr>
        <p:txBody>
          <a:bodyPr spcFirstLastPara="1" wrap="square" lIns="91425" tIns="91425" rIns="91425" bIns="91425" anchor="t" anchorCtr="0">
            <a:noAutofit/>
          </a:bodyPr>
          <a:lstStyle/>
          <a:p>
            <a:pPr indent="-457200" algn="l">
              <a:buSzPts val="1100"/>
              <a:buFont typeface="+mj-lt"/>
              <a:buAutoNum type="arabicPeriod" startAt="4"/>
            </a:pPr>
            <a:r>
              <a:rPr lang="en-US" sz="2400" b="1" dirty="0" smtClean="0"/>
              <a:t>Expansion: </a:t>
            </a:r>
            <a:r>
              <a:rPr lang="en-US" sz="2400" dirty="0" smtClean="0"/>
              <a:t>The blast inside the combustion chamber pushes the piston back to its BDC and that energy is used to rotate the crank shaft.</a:t>
            </a:r>
          </a:p>
          <a:p>
            <a:pPr indent="-457200" algn="l">
              <a:buSzPts val="1100"/>
              <a:buFont typeface="+mj-lt"/>
              <a:buAutoNum type="arabicPeriod" startAt="4"/>
            </a:pPr>
            <a:r>
              <a:rPr lang="en-US" sz="2400" b="1" dirty="0" smtClean="0"/>
              <a:t>Exhaust: </a:t>
            </a:r>
            <a:r>
              <a:rPr lang="en-US" sz="2400" dirty="0" smtClean="0"/>
              <a:t>After the expansion is complete, the energy stored in the flywheel helps the piston to move back to its top dead centre, and while the piston moves from BDC to TDC, it pushes the burnt particles out.</a:t>
            </a:r>
            <a:endParaRPr lang="en-US" sz="2400" b="1" dirty="0" smtClean="0"/>
          </a:p>
          <a:p>
            <a:pPr lvl="0" indent="-457200" algn="l">
              <a:buSzPts val="1100"/>
              <a:buFont typeface="+mj-lt"/>
              <a:buAutoNum type="arabicPeriod" startAt="4"/>
            </a:pPr>
            <a:endParaRPr lang="en-US" sz="2400" b="1" dirty="0" smtClean="0"/>
          </a:p>
        </p:txBody>
      </p:sp>
      <p:sp>
        <p:nvSpPr>
          <p:cNvPr id="348" name="Google Shape;348;p33"/>
          <p:cNvSpPr/>
          <p:nvPr/>
        </p:nvSpPr>
        <p:spPr>
          <a:xfrm>
            <a:off x="8056026" y="1064172"/>
            <a:ext cx="460200" cy="460200"/>
          </a:xfrm>
          <a:prstGeom prst="rect">
            <a:avLst/>
          </a:prstGeom>
          <a:solidFill>
            <a:srgbClr val="218DA6">
              <a:alpha val="2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pic>
        <p:nvPicPr>
          <p:cNvPr id="7" name="Google Shape;347;p33"/>
          <p:cNvPicPr preferRelativeResize="0">
            <a:picLocks noGrp="1"/>
          </p:cNvPicPr>
          <p:nvPr>
            <p:ph type="pic" idx="2"/>
          </p:nvPr>
        </p:nvPicPr>
        <p:blipFill>
          <a:blip r:embed="rId3"/>
          <a:stretch>
            <a:fillRect/>
          </a:stretch>
        </p:blipFill>
        <p:spPr>
          <a:xfrm>
            <a:off x="5715000" y="1047750"/>
            <a:ext cx="2743200" cy="2590800"/>
          </a:xfrm>
          <a:prstGeom prst="rect">
            <a:avLst/>
          </a:prstGeom>
        </p:spPr>
      </p:pic>
    </p:spTree>
  </p:cSld>
  <p:clrMapOvr>
    <a:masterClrMapping/>
  </p:clrMapOvr>
  <p:transition>
    <p:wipe dir="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Google Shape;337;p32"/>
          <p:cNvSpPr txBox="1">
            <a:spLocks noGrp="1"/>
          </p:cNvSpPr>
          <p:nvPr>
            <p:ph type="title"/>
          </p:nvPr>
        </p:nvSpPr>
        <p:spPr>
          <a:xfrm>
            <a:off x="3962400" y="2800350"/>
            <a:ext cx="5181600" cy="1712700"/>
          </a:xfrm>
          <a:prstGeom prst="rect">
            <a:avLst/>
          </a:prstGeom>
        </p:spPr>
        <p:txBody>
          <a:bodyPr spcFirstLastPara="1" wrap="square" lIns="91425" tIns="91425" rIns="91425" bIns="91425" anchor="b" anchorCtr="0">
            <a:noAutofit/>
          </a:bodyPr>
          <a:lstStyle/>
          <a:p>
            <a:r>
              <a:rPr lang="en-US" dirty="0" smtClean="0"/>
              <a:t>Hydrogen Cars! A Moving BOMB!</a:t>
            </a:r>
            <a:br>
              <a:rPr lang="en-US" dirty="0" smtClean="0"/>
            </a:br>
            <a:endParaRPr lang="en-US" dirty="0"/>
          </a:p>
        </p:txBody>
      </p:sp>
      <p:sp>
        <p:nvSpPr>
          <p:cNvPr id="338" name="Google Shape;338;p32"/>
          <p:cNvSpPr txBox="1">
            <a:spLocks noGrp="1"/>
          </p:cNvSpPr>
          <p:nvPr>
            <p:ph type="title" idx="2"/>
          </p:nvPr>
        </p:nvSpPr>
        <p:spPr>
          <a:xfrm>
            <a:off x="4295762" y="921750"/>
            <a:ext cx="1343038" cy="1345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05</a:t>
            </a:r>
            <a:endParaRPr/>
          </a:p>
        </p:txBody>
      </p:sp>
      <p:sp>
        <p:nvSpPr>
          <p:cNvPr id="339" name="Google Shape;339;p32"/>
          <p:cNvSpPr txBox="1">
            <a:spLocks noGrp="1"/>
          </p:cNvSpPr>
          <p:nvPr>
            <p:ph type="subTitle" idx="1"/>
          </p:nvPr>
        </p:nvSpPr>
        <p:spPr>
          <a:xfrm>
            <a:off x="685800" y="4324350"/>
            <a:ext cx="5410200" cy="480600"/>
          </a:xfrm>
          <a:prstGeom prst="rect">
            <a:avLst/>
          </a:prstGeom>
        </p:spPr>
        <p:txBody>
          <a:bodyPr spcFirstLastPara="1" wrap="square" lIns="91425" tIns="91425" rIns="91425" bIns="91425" anchor="t" anchorCtr="0">
            <a:noAutofit/>
          </a:bodyPr>
          <a:lstStyle/>
          <a:p>
            <a:pPr marL="0" indent="0">
              <a:spcAft>
                <a:spcPts val="1600"/>
              </a:spcAft>
              <a:buSzPts val="1100"/>
            </a:pPr>
            <a:r>
              <a:rPr lang="en-US" dirty="0" smtClean="0"/>
              <a:t>We will see how we are overcoming this problem.</a:t>
            </a:r>
          </a:p>
          <a:p>
            <a:pPr marL="0" lvl="0" indent="0" algn="l" rtl="0">
              <a:spcBef>
                <a:spcPts val="0"/>
              </a:spcBef>
              <a:spcAft>
                <a:spcPts val="1600"/>
              </a:spcAft>
              <a:buClr>
                <a:schemeClr val="dk1"/>
              </a:buClr>
              <a:buSzPts val="1100"/>
              <a:buFont typeface="Arial"/>
              <a:buNone/>
            </a:pPr>
            <a:endParaRPr/>
          </a:p>
        </p:txBody>
      </p:sp>
      <p:pic>
        <p:nvPicPr>
          <p:cNvPr id="340" name="Google Shape;340;p32"/>
          <p:cNvPicPr preferRelativeResize="0">
            <a:picLocks noGrp="1"/>
          </p:cNvPicPr>
          <p:nvPr>
            <p:ph type="pic" idx="3"/>
          </p:nvPr>
        </p:nvPicPr>
        <p:blipFill>
          <a:blip r:embed="rId3"/>
          <a:stretch>
            <a:fillRect/>
          </a:stretch>
        </p:blipFill>
        <p:spPr>
          <a:xfrm>
            <a:off x="798007" y="1047751"/>
            <a:ext cx="2958823" cy="2971800"/>
          </a:xfrm>
          <a:prstGeom prst="rect">
            <a:avLst/>
          </a:prstGeom>
        </p:spPr>
      </p:pic>
    </p:spTree>
  </p:cSld>
  <p:clrMapOvr>
    <a:masterClrMapping/>
  </p:clrMapOvr>
  <p:transition>
    <p:wipe dir="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6" name="Google Shape;346;p33"/>
          <p:cNvSpPr txBox="1">
            <a:spLocks noGrp="1"/>
          </p:cNvSpPr>
          <p:nvPr>
            <p:ph type="subTitle" idx="1"/>
          </p:nvPr>
        </p:nvSpPr>
        <p:spPr>
          <a:xfrm>
            <a:off x="285300" y="742950"/>
            <a:ext cx="4896300" cy="1322700"/>
          </a:xfrm>
          <a:prstGeom prst="rect">
            <a:avLst/>
          </a:prstGeom>
        </p:spPr>
        <p:txBody>
          <a:bodyPr spcFirstLastPara="1" wrap="square" lIns="91425" tIns="91425" rIns="91425" bIns="91425" anchor="t" anchorCtr="0">
            <a:noAutofit/>
          </a:bodyPr>
          <a:lstStyle/>
          <a:p>
            <a:pPr lvl="0" indent="-457200" algn="l">
              <a:buSzPts val="1100"/>
              <a:buFont typeface="+mj-lt"/>
              <a:buAutoNum type="arabicPeriod"/>
            </a:pPr>
            <a:r>
              <a:rPr lang="en-US" sz="2400" dirty="0" smtClean="0"/>
              <a:t>Using hydrogen tank in one car is ok, but what if the city is full with hydrogen cars and their tanks? Don’t you think that hydrogen have high calorific value means its highly flammable, litres of hydrogen in multiple cars in an area can be a bomb</a:t>
            </a:r>
            <a:r>
              <a:rPr lang="en-US" sz="2400" smtClean="0"/>
              <a:t>. </a:t>
            </a:r>
            <a:endParaRPr lang="en-US" sz="2400" dirty="0" smtClean="0"/>
          </a:p>
        </p:txBody>
      </p:sp>
      <p:sp>
        <p:nvSpPr>
          <p:cNvPr id="348" name="Google Shape;348;p33"/>
          <p:cNvSpPr/>
          <p:nvPr/>
        </p:nvSpPr>
        <p:spPr>
          <a:xfrm>
            <a:off x="8056026" y="1064172"/>
            <a:ext cx="460200" cy="460200"/>
          </a:xfrm>
          <a:prstGeom prst="rect">
            <a:avLst/>
          </a:prstGeom>
          <a:solidFill>
            <a:srgbClr val="218DA6">
              <a:alpha val="2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pic>
        <p:nvPicPr>
          <p:cNvPr id="7" name="Google Shape;347;p33"/>
          <p:cNvPicPr preferRelativeResize="0">
            <a:picLocks noGrp="1"/>
          </p:cNvPicPr>
          <p:nvPr>
            <p:ph type="pic" idx="2"/>
          </p:nvPr>
        </p:nvPicPr>
        <p:blipFill>
          <a:blip r:embed="rId3"/>
          <a:stretch>
            <a:fillRect/>
          </a:stretch>
        </p:blipFill>
        <p:spPr>
          <a:xfrm>
            <a:off x="5796857" y="1047750"/>
            <a:ext cx="2579486" cy="2590800"/>
          </a:xfrm>
          <a:prstGeom prst="rect">
            <a:avLst/>
          </a:prstGeom>
        </p:spPr>
      </p:pic>
    </p:spTree>
  </p:cSld>
  <p:clrMapOvr>
    <a:masterClrMapping/>
  </p:clrMapOvr>
  <p:transition>
    <p:wipe dir="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Google Shape;337;p32"/>
          <p:cNvSpPr txBox="1">
            <a:spLocks noGrp="1"/>
          </p:cNvSpPr>
          <p:nvPr>
            <p:ph type="title"/>
          </p:nvPr>
        </p:nvSpPr>
        <p:spPr>
          <a:xfrm>
            <a:off x="3886200" y="2190750"/>
            <a:ext cx="5181600" cy="1712700"/>
          </a:xfrm>
          <a:prstGeom prst="rect">
            <a:avLst/>
          </a:prstGeom>
        </p:spPr>
        <p:txBody>
          <a:bodyPr spcFirstLastPara="1" wrap="square" lIns="91425" tIns="91425" rIns="91425" bIns="91425" anchor="b" anchorCtr="0">
            <a:noAutofit/>
          </a:bodyPr>
          <a:lstStyle/>
          <a:p>
            <a:pPr lvl="0"/>
            <a:r>
              <a:rPr lang="en-US" dirty="0" smtClean="0"/>
              <a:t>WATER ENGINE!</a:t>
            </a:r>
            <a:br>
              <a:rPr lang="en-US" dirty="0" smtClean="0"/>
            </a:br>
            <a:endParaRPr lang="en-US" dirty="0"/>
          </a:p>
        </p:txBody>
      </p:sp>
      <p:sp>
        <p:nvSpPr>
          <p:cNvPr id="338" name="Google Shape;338;p32"/>
          <p:cNvSpPr txBox="1">
            <a:spLocks noGrp="1"/>
          </p:cNvSpPr>
          <p:nvPr>
            <p:ph type="title" idx="2"/>
          </p:nvPr>
        </p:nvSpPr>
        <p:spPr>
          <a:xfrm>
            <a:off x="4295762" y="921750"/>
            <a:ext cx="1343038" cy="1345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06</a:t>
            </a:r>
            <a:endParaRPr/>
          </a:p>
        </p:txBody>
      </p:sp>
      <p:sp>
        <p:nvSpPr>
          <p:cNvPr id="339" name="Google Shape;339;p32"/>
          <p:cNvSpPr txBox="1">
            <a:spLocks noGrp="1"/>
          </p:cNvSpPr>
          <p:nvPr>
            <p:ph type="subTitle" idx="1"/>
          </p:nvPr>
        </p:nvSpPr>
        <p:spPr>
          <a:xfrm>
            <a:off x="3886200" y="3181350"/>
            <a:ext cx="5181600" cy="480600"/>
          </a:xfrm>
          <a:prstGeom prst="rect">
            <a:avLst/>
          </a:prstGeom>
        </p:spPr>
        <p:txBody>
          <a:bodyPr spcFirstLastPara="1" wrap="square" lIns="91425" tIns="91425" rIns="91425" bIns="91425" anchor="t" anchorCtr="0">
            <a:noAutofit/>
          </a:bodyPr>
          <a:lstStyle/>
          <a:p>
            <a:pPr marL="0" lvl="0" indent="0">
              <a:buSzPts val="1100"/>
            </a:pPr>
            <a:r>
              <a:rPr lang="en-US" dirty="0" smtClean="0"/>
              <a:t>This is the idea which is known to be fake, as many low class/illiterate engineers on youtube are using logicless process just for views. But, I will prove the concept how it can be possible with the help of Science &amp; Engineering.</a:t>
            </a:r>
          </a:p>
          <a:p>
            <a:pPr marL="0" lvl="0" indent="0" algn="l" rtl="0">
              <a:spcBef>
                <a:spcPts val="0"/>
              </a:spcBef>
              <a:spcAft>
                <a:spcPts val="1600"/>
              </a:spcAft>
              <a:buClr>
                <a:schemeClr val="dk1"/>
              </a:buClr>
              <a:buSzPts val="1100"/>
              <a:buFont typeface="Arial"/>
              <a:buNone/>
            </a:pPr>
            <a:endParaRPr/>
          </a:p>
        </p:txBody>
      </p:sp>
      <p:pic>
        <p:nvPicPr>
          <p:cNvPr id="340" name="Google Shape;340;p32"/>
          <p:cNvPicPr preferRelativeResize="0">
            <a:picLocks noGrp="1"/>
          </p:cNvPicPr>
          <p:nvPr>
            <p:ph type="pic" idx="3"/>
          </p:nvPr>
        </p:nvPicPr>
        <p:blipFill>
          <a:blip r:embed="rId3"/>
          <a:stretch>
            <a:fillRect/>
          </a:stretch>
        </p:blipFill>
        <p:spPr>
          <a:xfrm>
            <a:off x="804439" y="1047751"/>
            <a:ext cx="2945958" cy="2971800"/>
          </a:xfrm>
          <a:prstGeom prst="rect">
            <a:avLst/>
          </a:prstGeom>
        </p:spPr>
      </p:pic>
    </p:spTree>
  </p:cSld>
  <p:clrMapOvr>
    <a:masterClrMapping/>
  </p:clrMapOvr>
  <p:transition>
    <p:wipe dir="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6" name="Google Shape;346;p33"/>
          <p:cNvSpPr txBox="1">
            <a:spLocks noGrp="1"/>
          </p:cNvSpPr>
          <p:nvPr>
            <p:ph type="subTitle" idx="1"/>
          </p:nvPr>
        </p:nvSpPr>
        <p:spPr>
          <a:xfrm>
            <a:off x="285300" y="-95250"/>
            <a:ext cx="4896300" cy="1322700"/>
          </a:xfrm>
          <a:prstGeom prst="rect">
            <a:avLst/>
          </a:prstGeom>
        </p:spPr>
        <p:txBody>
          <a:bodyPr spcFirstLastPara="1" wrap="square" lIns="91425" tIns="91425" rIns="91425" bIns="91425" anchor="t" anchorCtr="0">
            <a:noAutofit/>
          </a:bodyPr>
          <a:lstStyle/>
          <a:p>
            <a:pPr lvl="0" indent="-457200" algn="l">
              <a:buSzPts val="1100"/>
            </a:pPr>
            <a:r>
              <a:rPr lang="en-US" sz="2400" dirty="0" smtClean="0"/>
              <a:t>Firstly, let’s learn how hydrogen is extracted.</a:t>
            </a:r>
          </a:p>
          <a:p>
            <a:pPr lvl="0" indent="-457200" algn="l">
              <a:buSzPts val="1100"/>
              <a:buFont typeface="+mj-lt"/>
              <a:buAutoNum type="arabicPeriod"/>
            </a:pPr>
            <a:r>
              <a:rPr lang="en-US" sz="2400" dirty="0" smtClean="0"/>
              <a:t>We extract hydrogen from water with the help of electrolysis.</a:t>
            </a:r>
          </a:p>
          <a:p>
            <a:pPr lvl="0" indent="-457200" algn="l">
              <a:buSzPts val="1100"/>
              <a:buFont typeface="+mj-lt"/>
              <a:buAutoNum type="arabicPeriod"/>
            </a:pPr>
            <a:r>
              <a:rPr lang="en-US" sz="2400" dirty="0" smtClean="0"/>
              <a:t>Two electrodes, annode and cathode are immersed in water.</a:t>
            </a:r>
          </a:p>
          <a:p>
            <a:pPr lvl="0" indent="-457200" algn="l">
              <a:buSzPts val="1100"/>
              <a:buFont typeface="+mj-lt"/>
              <a:buAutoNum type="arabicPeriod"/>
            </a:pPr>
            <a:r>
              <a:rPr lang="en-US" sz="2400" dirty="0" smtClean="0"/>
              <a:t>We apply potential difference in the electrodes, water is a good conductor of electricity, but in order to increase its conductivity we mix electrolytes.</a:t>
            </a:r>
          </a:p>
        </p:txBody>
      </p:sp>
      <p:sp>
        <p:nvSpPr>
          <p:cNvPr id="348" name="Google Shape;348;p33"/>
          <p:cNvSpPr/>
          <p:nvPr/>
        </p:nvSpPr>
        <p:spPr>
          <a:xfrm>
            <a:off x="8056026" y="1064172"/>
            <a:ext cx="460200" cy="460200"/>
          </a:xfrm>
          <a:prstGeom prst="rect">
            <a:avLst/>
          </a:prstGeom>
          <a:solidFill>
            <a:srgbClr val="218DA6">
              <a:alpha val="2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pic>
        <p:nvPicPr>
          <p:cNvPr id="7" name="Google Shape;347;p33"/>
          <p:cNvPicPr preferRelativeResize="0">
            <a:picLocks noGrp="1"/>
          </p:cNvPicPr>
          <p:nvPr>
            <p:ph type="pic" idx="2"/>
          </p:nvPr>
        </p:nvPicPr>
        <p:blipFill>
          <a:blip r:embed="rId3"/>
          <a:stretch>
            <a:fillRect/>
          </a:stretch>
        </p:blipFill>
        <p:spPr>
          <a:xfrm>
            <a:off x="5802464" y="1047750"/>
            <a:ext cx="2568271" cy="2590800"/>
          </a:xfrm>
          <a:prstGeom prst="rect">
            <a:avLst/>
          </a:prstGeom>
        </p:spPr>
      </p:pic>
    </p:spTree>
  </p:cSld>
  <p:clrMapOvr>
    <a:masterClrMapping/>
  </p:clrMapOvr>
  <p:transition>
    <p:wipe dir="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6" name="Google Shape;346;p33"/>
          <p:cNvSpPr txBox="1">
            <a:spLocks noGrp="1"/>
          </p:cNvSpPr>
          <p:nvPr>
            <p:ph type="subTitle" idx="1"/>
          </p:nvPr>
        </p:nvSpPr>
        <p:spPr>
          <a:xfrm>
            <a:off x="381000" y="334650"/>
            <a:ext cx="4896300" cy="1322700"/>
          </a:xfrm>
          <a:prstGeom prst="rect">
            <a:avLst/>
          </a:prstGeom>
        </p:spPr>
        <p:txBody>
          <a:bodyPr spcFirstLastPara="1" wrap="square" lIns="91425" tIns="91425" rIns="91425" bIns="91425" anchor="t" anchorCtr="0">
            <a:noAutofit/>
          </a:bodyPr>
          <a:lstStyle/>
          <a:p>
            <a:pPr lvl="0" indent="-457200" algn="l">
              <a:buSzPts val="1100"/>
              <a:buFont typeface="+mj-lt"/>
              <a:buAutoNum type="arabicPeriod" startAt="4"/>
            </a:pPr>
            <a:r>
              <a:rPr lang="en-US" sz="2400" dirty="0" smtClean="0"/>
              <a:t>Then, hydrogen particles gets attracted towards cathode.</a:t>
            </a:r>
          </a:p>
          <a:p>
            <a:pPr lvl="0" indent="-457200" algn="l">
              <a:buSzPts val="1100"/>
              <a:buFont typeface="+mj-lt"/>
              <a:buAutoNum type="arabicPeriod" startAt="4"/>
            </a:pPr>
            <a:r>
              <a:rPr lang="en-US" sz="2400" dirty="0" smtClean="0"/>
              <a:t>And, oxygen particles gets attracted towards annode.</a:t>
            </a:r>
          </a:p>
          <a:p>
            <a:pPr lvl="0" indent="-457200" algn="l">
              <a:buSzPts val="1100"/>
            </a:pPr>
            <a:endParaRPr lang="en-US" sz="2400" dirty="0" smtClean="0"/>
          </a:p>
          <a:p>
            <a:pPr lvl="0" indent="-457200" algn="l">
              <a:buSzPts val="1100"/>
            </a:pPr>
            <a:r>
              <a:rPr lang="en-US" sz="2400" dirty="0" smtClean="0"/>
              <a:t>As, big hydrogen tanks acts as a bomb, we don’t store hydrogen in its actual state, instead we store hydrogen in the form of water and we implant a hydrogen extraction plant in the car itself.</a:t>
            </a:r>
          </a:p>
          <a:p>
            <a:pPr lvl="0" indent="-457200" algn="l">
              <a:buSzPts val="1100"/>
            </a:pPr>
            <a:endParaRPr lang="en-US" sz="2400" dirty="0" smtClean="0"/>
          </a:p>
          <a:p>
            <a:pPr lvl="0" indent="-457200" algn="l">
              <a:buSzPts val="1100"/>
            </a:pPr>
            <a:r>
              <a:rPr lang="en-US" sz="2400" dirty="0" smtClean="0"/>
              <a:t> </a:t>
            </a:r>
          </a:p>
        </p:txBody>
      </p:sp>
      <p:sp>
        <p:nvSpPr>
          <p:cNvPr id="348" name="Google Shape;348;p33"/>
          <p:cNvSpPr/>
          <p:nvPr/>
        </p:nvSpPr>
        <p:spPr>
          <a:xfrm>
            <a:off x="8056026" y="1064172"/>
            <a:ext cx="460200" cy="460200"/>
          </a:xfrm>
          <a:prstGeom prst="rect">
            <a:avLst/>
          </a:prstGeom>
          <a:solidFill>
            <a:srgbClr val="218DA6">
              <a:alpha val="2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pic>
        <p:nvPicPr>
          <p:cNvPr id="7" name="Google Shape;347;p33"/>
          <p:cNvPicPr preferRelativeResize="0">
            <a:picLocks noGrp="1"/>
          </p:cNvPicPr>
          <p:nvPr>
            <p:ph type="pic" idx="2"/>
          </p:nvPr>
        </p:nvPicPr>
        <p:blipFill>
          <a:blip r:embed="rId3"/>
          <a:stretch>
            <a:fillRect/>
          </a:stretch>
        </p:blipFill>
        <p:spPr>
          <a:xfrm>
            <a:off x="5791200" y="971550"/>
            <a:ext cx="2438400" cy="2667000"/>
          </a:xfrm>
          <a:prstGeom prst="rect">
            <a:avLst/>
          </a:prstGeom>
        </p:spPr>
      </p:pic>
      <p:sp>
        <p:nvSpPr>
          <p:cNvPr id="6" name="TextBox 5"/>
          <p:cNvSpPr txBox="1"/>
          <p:nvPr/>
        </p:nvSpPr>
        <p:spPr>
          <a:xfrm>
            <a:off x="5715000" y="3638550"/>
            <a:ext cx="3429000" cy="553998"/>
          </a:xfrm>
          <a:prstGeom prst="rect">
            <a:avLst/>
          </a:prstGeom>
          <a:noFill/>
        </p:spPr>
        <p:txBody>
          <a:bodyPr wrap="square" rtlCol="0">
            <a:spAutoFit/>
          </a:bodyPr>
          <a:lstStyle/>
          <a:p>
            <a:r>
              <a:rPr lang="en-US" sz="1800" dirty="0" smtClean="0">
                <a:solidFill>
                  <a:schemeClr val="tx1"/>
                </a:solidFill>
                <a:latin typeface="Raleway" charset="0"/>
              </a:rPr>
              <a:t>**</a:t>
            </a:r>
            <a:r>
              <a:rPr lang="en-US" sz="1100" dirty="0" smtClean="0">
                <a:solidFill>
                  <a:schemeClr val="tx1"/>
                </a:solidFill>
                <a:latin typeface="Raleway" charset="0"/>
              </a:rPr>
              <a:t>This can be the setup by which we can extract hydrogen from water </a:t>
            </a:r>
            <a:endParaRPr lang="en-US" sz="1100" dirty="0">
              <a:solidFill>
                <a:schemeClr val="tx1"/>
              </a:solidFill>
              <a:latin typeface="Raleway" charset="0"/>
            </a:endParaRPr>
          </a:p>
        </p:txBody>
      </p:sp>
    </p:spTree>
  </p:cSld>
  <p:clrMapOvr>
    <a:masterClrMapping/>
  </p:clrMapOvr>
  <p:transition>
    <p:wipe dir="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Google Shape;320;p31"/>
          <p:cNvSpPr txBox="1">
            <a:spLocks noGrp="1"/>
          </p:cNvSpPr>
          <p:nvPr>
            <p:ph type="title" idx="14"/>
          </p:nvPr>
        </p:nvSpPr>
        <p:spPr>
          <a:xfrm>
            <a:off x="4724622" y="1529795"/>
            <a:ext cx="775800" cy="775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321" name="Google Shape;321;p31"/>
          <p:cNvSpPr txBox="1">
            <a:spLocks noGrp="1"/>
          </p:cNvSpPr>
          <p:nvPr>
            <p:ph type="title" idx="15"/>
          </p:nvPr>
        </p:nvSpPr>
        <p:spPr>
          <a:xfrm>
            <a:off x="4724622" y="3056695"/>
            <a:ext cx="775800" cy="775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322" name="Google Shape;322;p31"/>
          <p:cNvSpPr txBox="1">
            <a:spLocks noGrp="1"/>
          </p:cNvSpPr>
          <p:nvPr>
            <p:ph type="title" idx="13"/>
          </p:nvPr>
        </p:nvSpPr>
        <p:spPr>
          <a:xfrm>
            <a:off x="870122" y="3056695"/>
            <a:ext cx="775800" cy="775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323" name="Google Shape;323;p31"/>
          <p:cNvSpPr txBox="1">
            <a:spLocks noGrp="1"/>
          </p:cNvSpPr>
          <p:nvPr>
            <p:ph type="title" idx="9"/>
          </p:nvPr>
        </p:nvSpPr>
        <p:spPr>
          <a:xfrm>
            <a:off x="870122" y="1529795"/>
            <a:ext cx="775800" cy="775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a:p>
        </p:txBody>
      </p:sp>
      <p:sp>
        <p:nvSpPr>
          <p:cNvPr id="324" name="Google Shape;324;p3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Table of contents</a:t>
            </a:r>
            <a:endParaRPr/>
          </a:p>
        </p:txBody>
      </p:sp>
      <p:sp>
        <p:nvSpPr>
          <p:cNvPr id="325" name="Google Shape;325;p31"/>
          <p:cNvSpPr txBox="1">
            <a:spLocks noGrp="1"/>
          </p:cNvSpPr>
          <p:nvPr>
            <p:ph type="title" idx="2"/>
          </p:nvPr>
        </p:nvSpPr>
        <p:spPr>
          <a:xfrm>
            <a:off x="1722213" y="1455688"/>
            <a:ext cx="2697300" cy="427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smtClean="0"/>
              <a:t>Why Not Traditional Engines?</a:t>
            </a:r>
            <a:endParaRPr/>
          </a:p>
        </p:txBody>
      </p:sp>
      <p:sp>
        <p:nvSpPr>
          <p:cNvPr id="326" name="Google Shape;326;p31"/>
          <p:cNvSpPr txBox="1">
            <a:spLocks noGrp="1"/>
          </p:cNvSpPr>
          <p:nvPr>
            <p:ph type="title" idx="3"/>
          </p:nvPr>
        </p:nvSpPr>
        <p:spPr>
          <a:xfrm>
            <a:off x="5576587" y="1455688"/>
            <a:ext cx="2697300" cy="427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smtClean="0"/>
              <a:t>Why Not EV?</a:t>
            </a:r>
            <a:endParaRPr/>
          </a:p>
        </p:txBody>
      </p:sp>
      <p:sp>
        <p:nvSpPr>
          <p:cNvPr id="327" name="Google Shape;327;p31"/>
          <p:cNvSpPr txBox="1">
            <a:spLocks noGrp="1"/>
          </p:cNvSpPr>
          <p:nvPr>
            <p:ph type="subTitle" idx="1"/>
          </p:nvPr>
        </p:nvSpPr>
        <p:spPr>
          <a:xfrm>
            <a:off x="1722214" y="1806988"/>
            <a:ext cx="26973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dirty="0" smtClean="0"/>
              <a:t>We will discuss the reasons why we can’t consider Traditional Engines for long term.</a:t>
            </a:r>
            <a:endParaRPr/>
          </a:p>
        </p:txBody>
      </p:sp>
      <p:sp>
        <p:nvSpPr>
          <p:cNvPr id="328" name="Google Shape;328;p31"/>
          <p:cNvSpPr txBox="1">
            <a:spLocks noGrp="1"/>
          </p:cNvSpPr>
          <p:nvPr>
            <p:ph type="subTitle" idx="4"/>
          </p:nvPr>
        </p:nvSpPr>
        <p:spPr>
          <a:xfrm>
            <a:off x="5576589" y="1806988"/>
            <a:ext cx="26973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dirty="0" smtClean="0"/>
              <a:t>W</a:t>
            </a:r>
            <a:r>
              <a:rPr lang="en" dirty="0" smtClean="0"/>
              <a:t>e will discuss why EV can’t be considered as eco friendly engines.</a:t>
            </a:r>
            <a:endParaRPr/>
          </a:p>
        </p:txBody>
      </p:sp>
      <p:sp>
        <p:nvSpPr>
          <p:cNvPr id="329" name="Google Shape;329;p31"/>
          <p:cNvSpPr txBox="1">
            <a:spLocks noGrp="1"/>
          </p:cNvSpPr>
          <p:nvPr>
            <p:ph type="title" idx="5"/>
          </p:nvPr>
        </p:nvSpPr>
        <p:spPr>
          <a:xfrm>
            <a:off x="1722213" y="2982625"/>
            <a:ext cx="2697300" cy="427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smtClean="0"/>
              <a:t>The Fuel..!!</a:t>
            </a:r>
            <a:endParaRPr/>
          </a:p>
        </p:txBody>
      </p:sp>
      <p:sp>
        <p:nvSpPr>
          <p:cNvPr id="330" name="Google Shape;330;p31"/>
          <p:cNvSpPr txBox="1">
            <a:spLocks noGrp="1"/>
          </p:cNvSpPr>
          <p:nvPr>
            <p:ph type="title" idx="6"/>
          </p:nvPr>
        </p:nvSpPr>
        <p:spPr>
          <a:xfrm>
            <a:off x="5576587" y="2982625"/>
            <a:ext cx="2697300" cy="427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smtClean="0"/>
              <a:t>How The Engine Works?</a:t>
            </a:r>
            <a:endParaRPr/>
          </a:p>
        </p:txBody>
      </p:sp>
      <p:sp>
        <p:nvSpPr>
          <p:cNvPr id="331" name="Google Shape;331;p31"/>
          <p:cNvSpPr txBox="1">
            <a:spLocks noGrp="1"/>
          </p:cNvSpPr>
          <p:nvPr>
            <p:ph type="subTitle" idx="7"/>
          </p:nvPr>
        </p:nvSpPr>
        <p:spPr>
          <a:xfrm>
            <a:off x="1722244" y="3333850"/>
            <a:ext cx="26973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dirty="0" smtClean="0"/>
              <a:t>The most important stuff which is required for an engine to work.</a:t>
            </a:r>
            <a:endParaRPr/>
          </a:p>
        </p:txBody>
      </p:sp>
      <p:sp>
        <p:nvSpPr>
          <p:cNvPr id="332" name="Google Shape;332;p31"/>
          <p:cNvSpPr txBox="1">
            <a:spLocks noGrp="1"/>
          </p:cNvSpPr>
          <p:nvPr>
            <p:ph type="subTitle" idx="8"/>
          </p:nvPr>
        </p:nvSpPr>
        <p:spPr>
          <a:xfrm>
            <a:off x="5576594" y="3333850"/>
            <a:ext cx="26973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dirty="0" smtClean="0"/>
              <a:t>The science behind the zero carbon emission engines.</a:t>
            </a:r>
            <a:endParaRPr/>
          </a:p>
        </p:txBody>
      </p:sp>
    </p:spTree>
  </p:cSld>
  <p:clrMapOvr>
    <a:masterClrMapping/>
  </p:clrMapOvr>
  <p:transition>
    <p:wipe dir="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8" name="Google Shape;348;p33"/>
          <p:cNvSpPr/>
          <p:nvPr/>
        </p:nvSpPr>
        <p:spPr>
          <a:xfrm>
            <a:off x="8056026" y="1064172"/>
            <a:ext cx="460200" cy="460200"/>
          </a:xfrm>
          <a:prstGeom prst="rect">
            <a:avLst/>
          </a:prstGeom>
          <a:solidFill>
            <a:srgbClr val="218DA6">
              <a:alpha val="2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pic>
        <p:nvPicPr>
          <p:cNvPr id="6" name="Picture 5" descr="flow chart.png"/>
          <p:cNvPicPr>
            <a:picLocks noChangeAspect="1"/>
          </p:cNvPicPr>
          <p:nvPr/>
        </p:nvPicPr>
        <p:blipFill>
          <a:blip r:embed="rId3"/>
          <a:stretch>
            <a:fillRect/>
          </a:stretch>
        </p:blipFill>
        <p:spPr>
          <a:xfrm>
            <a:off x="152400" y="133350"/>
            <a:ext cx="8763000" cy="4876800"/>
          </a:xfrm>
          <a:prstGeom prst="rect">
            <a:avLst/>
          </a:prstGeom>
        </p:spPr>
      </p:pic>
    </p:spTree>
  </p:cSld>
  <p:clrMapOvr>
    <a:masterClrMapping/>
  </p:clrMapOvr>
  <p:transition>
    <p:wipe dir="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Google Shape;337;p32"/>
          <p:cNvSpPr txBox="1">
            <a:spLocks noGrp="1"/>
          </p:cNvSpPr>
          <p:nvPr>
            <p:ph type="title"/>
          </p:nvPr>
        </p:nvSpPr>
        <p:spPr>
          <a:xfrm>
            <a:off x="3886200" y="3297450"/>
            <a:ext cx="5181600" cy="1712700"/>
          </a:xfrm>
          <a:prstGeom prst="rect">
            <a:avLst/>
          </a:prstGeom>
        </p:spPr>
        <p:txBody>
          <a:bodyPr spcFirstLastPara="1" wrap="square" lIns="91425" tIns="91425" rIns="91425" bIns="91425" anchor="b" anchorCtr="0">
            <a:noAutofit/>
          </a:bodyPr>
          <a:lstStyle/>
          <a:p>
            <a:pPr lvl="0"/>
            <a:r>
              <a:rPr lang="en-US" dirty="0" smtClean="0"/>
              <a:t>Why Engineers Are Not Working On These Engines?</a:t>
            </a:r>
            <a:endParaRPr lang="en-US" dirty="0"/>
          </a:p>
        </p:txBody>
      </p:sp>
      <p:sp>
        <p:nvSpPr>
          <p:cNvPr id="338" name="Google Shape;338;p32"/>
          <p:cNvSpPr txBox="1">
            <a:spLocks noGrp="1"/>
          </p:cNvSpPr>
          <p:nvPr>
            <p:ph type="title" idx="2"/>
          </p:nvPr>
        </p:nvSpPr>
        <p:spPr>
          <a:xfrm>
            <a:off x="4295762" y="921750"/>
            <a:ext cx="1343038" cy="1345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07</a:t>
            </a:r>
            <a:endParaRPr/>
          </a:p>
        </p:txBody>
      </p:sp>
      <p:sp>
        <p:nvSpPr>
          <p:cNvPr id="339" name="Google Shape;339;p32"/>
          <p:cNvSpPr txBox="1">
            <a:spLocks noGrp="1"/>
          </p:cNvSpPr>
          <p:nvPr>
            <p:ph type="subTitle" idx="1"/>
          </p:nvPr>
        </p:nvSpPr>
        <p:spPr>
          <a:xfrm>
            <a:off x="685800" y="4248150"/>
            <a:ext cx="3048000" cy="609600"/>
          </a:xfrm>
          <a:prstGeom prst="rect">
            <a:avLst/>
          </a:prstGeom>
        </p:spPr>
        <p:txBody>
          <a:bodyPr spcFirstLastPara="1" wrap="square" lIns="91425" tIns="91425" rIns="91425" bIns="91425" anchor="t" anchorCtr="0">
            <a:noAutofit/>
          </a:bodyPr>
          <a:lstStyle/>
          <a:p>
            <a:pPr marL="0" indent="0">
              <a:spcAft>
                <a:spcPts val="1600"/>
              </a:spcAft>
              <a:buSzPts val="1100"/>
            </a:pPr>
            <a:r>
              <a:rPr lang="en-US" dirty="0" smtClean="0"/>
              <a:t>ARE THEY STUPID? No, we will see how.</a:t>
            </a:r>
          </a:p>
          <a:p>
            <a:pPr marL="0" lvl="0" indent="0" algn="l" rtl="0">
              <a:spcBef>
                <a:spcPts val="0"/>
              </a:spcBef>
              <a:spcAft>
                <a:spcPts val="1600"/>
              </a:spcAft>
              <a:buClr>
                <a:schemeClr val="dk1"/>
              </a:buClr>
              <a:buSzPts val="1100"/>
              <a:buFont typeface="Arial"/>
              <a:buNone/>
            </a:pPr>
            <a:endParaRPr/>
          </a:p>
        </p:txBody>
      </p:sp>
      <p:pic>
        <p:nvPicPr>
          <p:cNvPr id="340" name="Google Shape;340;p32"/>
          <p:cNvPicPr preferRelativeResize="0">
            <a:picLocks noGrp="1"/>
          </p:cNvPicPr>
          <p:nvPr>
            <p:ph type="pic" idx="3"/>
          </p:nvPr>
        </p:nvPicPr>
        <p:blipFill>
          <a:blip r:embed="rId3"/>
          <a:stretch>
            <a:fillRect/>
          </a:stretch>
        </p:blipFill>
        <p:spPr>
          <a:xfrm>
            <a:off x="804439" y="1060672"/>
            <a:ext cx="2945958" cy="2945958"/>
          </a:xfrm>
          <a:prstGeom prst="rect">
            <a:avLst/>
          </a:prstGeom>
        </p:spPr>
      </p:pic>
    </p:spTree>
  </p:cSld>
  <p:clrMapOvr>
    <a:masterClrMapping/>
  </p:clrMapOvr>
  <p:transition>
    <p:wipe dir="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6" name="Google Shape;346;p33"/>
          <p:cNvSpPr txBox="1">
            <a:spLocks noGrp="1"/>
          </p:cNvSpPr>
          <p:nvPr>
            <p:ph type="subTitle" idx="1"/>
          </p:nvPr>
        </p:nvSpPr>
        <p:spPr>
          <a:xfrm>
            <a:off x="304800" y="106050"/>
            <a:ext cx="4896300" cy="1322700"/>
          </a:xfrm>
          <a:prstGeom prst="rect">
            <a:avLst/>
          </a:prstGeom>
        </p:spPr>
        <p:txBody>
          <a:bodyPr spcFirstLastPara="1" wrap="square" lIns="91425" tIns="91425" rIns="91425" bIns="91425" anchor="t" anchorCtr="0">
            <a:noAutofit/>
          </a:bodyPr>
          <a:lstStyle/>
          <a:p>
            <a:pPr lvl="0" indent="-457200" algn="l">
              <a:buSzPts val="1100"/>
            </a:pPr>
            <a:r>
              <a:rPr lang="en-US" sz="2400" dirty="0" smtClean="0"/>
              <a:t>Big companies like Tesla, KIA, TATA etc, have created a trend of EV on this planet. </a:t>
            </a:r>
          </a:p>
          <a:p>
            <a:pPr lvl="0" indent="-457200" algn="l">
              <a:buSzPts val="1100"/>
            </a:pPr>
            <a:r>
              <a:rPr lang="en-US" sz="2400" dirty="0" smtClean="0"/>
              <a:t>They have chosen the so called “eco friendly” subject to fool customers. </a:t>
            </a:r>
          </a:p>
          <a:p>
            <a:pPr lvl="0" indent="-457200" algn="l">
              <a:buSzPts val="1100"/>
            </a:pPr>
            <a:r>
              <a:rPr lang="en-US" sz="2400" dirty="0" smtClean="0"/>
              <a:t>Customers think that those cars are genuinely eco friendly, as they literally can’t see fumes or carbon emission from the car, but they can’t see the amount of carbon emitted to charge their EV’s batteries.</a:t>
            </a:r>
          </a:p>
        </p:txBody>
      </p:sp>
      <p:sp>
        <p:nvSpPr>
          <p:cNvPr id="348" name="Google Shape;348;p33"/>
          <p:cNvSpPr/>
          <p:nvPr/>
        </p:nvSpPr>
        <p:spPr>
          <a:xfrm>
            <a:off x="8056026" y="1064172"/>
            <a:ext cx="460200" cy="460200"/>
          </a:xfrm>
          <a:prstGeom prst="rect">
            <a:avLst/>
          </a:prstGeom>
          <a:solidFill>
            <a:srgbClr val="218DA6">
              <a:alpha val="2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pic>
        <p:nvPicPr>
          <p:cNvPr id="7" name="Google Shape;347;p33"/>
          <p:cNvPicPr preferRelativeResize="0">
            <a:picLocks noGrp="1"/>
          </p:cNvPicPr>
          <p:nvPr>
            <p:ph type="pic" idx="2"/>
          </p:nvPr>
        </p:nvPicPr>
        <p:blipFill>
          <a:blip r:embed="rId3"/>
          <a:stretch>
            <a:fillRect/>
          </a:stretch>
        </p:blipFill>
        <p:spPr>
          <a:xfrm>
            <a:off x="5638800" y="1050511"/>
            <a:ext cx="2819400" cy="2664239"/>
          </a:xfrm>
          <a:prstGeom prst="rect">
            <a:avLst/>
          </a:prstGeom>
        </p:spPr>
      </p:pic>
    </p:spTree>
  </p:cSld>
  <p:clrMapOvr>
    <a:masterClrMapping/>
  </p:clrMapOvr>
  <p:transition>
    <p:wipe dir="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6" name="Google Shape;346;p33"/>
          <p:cNvSpPr txBox="1">
            <a:spLocks noGrp="1"/>
          </p:cNvSpPr>
          <p:nvPr>
            <p:ph type="subTitle" idx="1"/>
          </p:nvPr>
        </p:nvSpPr>
        <p:spPr>
          <a:xfrm>
            <a:off x="304800" y="1428750"/>
            <a:ext cx="4896300" cy="1322700"/>
          </a:xfrm>
          <a:prstGeom prst="rect">
            <a:avLst/>
          </a:prstGeom>
        </p:spPr>
        <p:txBody>
          <a:bodyPr spcFirstLastPara="1" wrap="square" lIns="91425" tIns="91425" rIns="91425" bIns="91425" anchor="t" anchorCtr="0">
            <a:noAutofit/>
          </a:bodyPr>
          <a:lstStyle/>
          <a:p>
            <a:pPr lvl="0" indent="-457200" algn="l">
              <a:buSzPts val="1100"/>
            </a:pPr>
            <a:r>
              <a:rPr lang="en-US" sz="2400" dirty="0" smtClean="0"/>
              <a:t>As the trend of EV is at it’s peak, Engineers who are employed by those companies continue their focus on Electric Vehicles to remain in comfort zone.</a:t>
            </a:r>
          </a:p>
        </p:txBody>
      </p:sp>
      <p:sp>
        <p:nvSpPr>
          <p:cNvPr id="348" name="Google Shape;348;p33"/>
          <p:cNvSpPr/>
          <p:nvPr/>
        </p:nvSpPr>
        <p:spPr>
          <a:xfrm>
            <a:off x="8056026" y="1064172"/>
            <a:ext cx="460200" cy="460200"/>
          </a:xfrm>
          <a:prstGeom prst="rect">
            <a:avLst/>
          </a:prstGeom>
          <a:solidFill>
            <a:srgbClr val="218DA6">
              <a:alpha val="2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pic>
        <p:nvPicPr>
          <p:cNvPr id="7" name="Google Shape;347;p33"/>
          <p:cNvPicPr preferRelativeResize="0">
            <a:picLocks noGrp="1"/>
          </p:cNvPicPr>
          <p:nvPr>
            <p:ph type="pic" idx="2"/>
          </p:nvPr>
        </p:nvPicPr>
        <p:blipFill>
          <a:blip r:embed="rId3"/>
          <a:stretch>
            <a:fillRect/>
          </a:stretch>
        </p:blipFill>
        <p:spPr>
          <a:xfrm>
            <a:off x="5638800" y="1050511"/>
            <a:ext cx="2819400" cy="2664239"/>
          </a:xfrm>
          <a:prstGeom prst="rect">
            <a:avLst/>
          </a:prstGeom>
        </p:spPr>
      </p:pic>
    </p:spTree>
  </p:cSld>
  <p:clrMapOvr>
    <a:masterClrMapping/>
  </p:clrMapOvr>
  <p:transition>
    <p:wipe dir="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Google Shape;337;p32"/>
          <p:cNvSpPr txBox="1">
            <a:spLocks noGrp="1"/>
          </p:cNvSpPr>
          <p:nvPr>
            <p:ph type="title"/>
          </p:nvPr>
        </p:nvSpPr>
        <p:spPr>
          <a:xfrm>
            <a:off x="3810000" y="2343150"/>
            <a:ext cx="5181600" cy="1712700"/>
          </a:xfrm>
          <a:prstGeom prst="rect">
            <a:avLst/>
          </a:prstGeom>
        </p:spPr>
        <p:txBody>
          <a:bodyPr spcFirstLastPara="1" wrap="square" lIns="91425" tIns="91425" rIns="91425" bIns="91425" anchor="b" anchorCtr="0">
            <a:noAutofit/>
          </a:bodyPr>
          <a:lstStyle/>
          <a:p>
            <a:r>
              <a:rPr lang="en-US" dirty="0" smtClean="0"/>
              <a:t>Disadvantages</a:t>
            </a:r>
            <a:br>
              <a:rPr lang="en-US" dirty="0" smtClean="0"/>
            </a:br>
            <a:endParaRPr lang="en-US" dirty="0"/>
          </a:p>
        </p:txBody>
      </p:sp>
      <p:sp>
        <p:nvSpPr>
          <p:cNvPr id="338" name="Google Shape;338;p32"/>
          <p:cNvSpPr txBox="1">
            <a:spLocks noGrp="1"/>
          </p:cNvSpPr>
          <p:nvPr>
            <p:ph type="title" idx="2"/>
          </p:nvPr>
        </p:nvSpPr>
        <p:spPr>
          <a:xfrm>
            <a:off x="4295762" y="921750"/>
            <a:ext cx="1343038" cy="1345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07</a:t>
            </a:r>
            <a:endParaRPr/>
          </a:p>
        </p:txBody>
      </p:sp>
      <p:sp>
        <p:nvSpPr>
          <p:cNvPr id="339" name="Google Shape;339;p32"/>
          <p:cNvSpPr txBox="1">
            <a:spLocks noGrp="1"/>
          </p:cNvSpPr>
          <p:nvPr>
            <p:ph type="subTitle" idx="1"/>
          </p:nvPr>
        </p:nvSpPr>
        <p:spPr>
          <a:xfrm>
            <a:off x="685800" y="4095750"/>
            <a:ext cx="6324600" cy="762000"/>
          </a:xfrm>
          <a:prstGeom prst="rect">
            <a:avLst/>
          </a:prstGeom>
        </p:spPr>
        <p:txBody>
          <a:bodyPr spcFirstLastPara="1" wrap="square" lIns="91425" tIns="91425" rIns="91425" bIns="91425" anchor="t" anchorCtr="0">
            <a:noAutofit/>
          </a:bodyPr>
          <a:lstStyle/>
          <a:p>
            <a:pPr marL="0" indent="0">
              <a:spcAft>
                <a:spcPts val="1600"/>
              </a:spcAft>
              <a:buSzPts val="1100"/>
            </a:pPr>
            <a:r>
              <a:rPr lang="en-US" dirty="0" smtClean="0"/>
              <a:t>Every man made technology do have a negative side, we will see what are the disadvantages in these Engines.</a:t>
            </a:r>
          </a:p>
          <a:p>
            <a:pPr marL="0" lvl="0" indent="0" algn="l" rtl="0">
              <a:spcBef>
                <a:spcPts val="0"/>
              </a:spcBef>
              <a:spcAft>
                <a:spcPts val="1600"/>
              </a:spcAft>
              <a:buClr>
                <a:schemeClr val="dk1"/>
              </a:buClr>
              <a:buSzPts val="1100"/>
              <a:buFont typeface="Arial"/>
              <a:buNone/>
            </a:pPr>
            <a:endParaRPr/>
          </a:p>
        </p:txBody>
      </p:sp>
      <p:pic>
        <p:nvPicPr>
          <p:cNvPr id="340" name="Google Shape;340;p32"/>
          <p:cNvPicPr preferRelativeResize="0">
            <a:picLocks noGrp="1"/>
          </p:cNvPicPr>
          <p:nvPr>
            <p:ph type="pic" idx="3"/>
          </p:nvPr>
        </p:nvPicPr>
        <p:blipFill>
          <a:blip r:embed="rId3"/>
          <a:stretch>
            <a:fillRect/>
          </a:stretch>
        </p:blipFill>
        <p:spPr>
          <a:xfrm>
            <a:off x="804439" y="1080011"/>
            <a:ext cx="2945958" cy="2907280"/>
          </a:xfrm>
          <a:prstGeom prst="rect">
            <a:avLst/>
          </a:prstGeom>
        </p:spPr>
      </p:pic>
    </p:spTree>
  </p:cSld>
  <p:clrMapOvr>
    <a:masterClrMapping/>
  </p:clrMapOvr>
  <p:transition>
    <p:wipe dir="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6" name="Google Shape;346;p33"/>
          <p:cNvSpPr txBox="1">
            <a:spLocks noGrp="1"/>
          </p:cNvSpPr>
          <p:nvPr>
            <p:ph type="subTitle" idx="1"/>
          </p:nvPr>
        </p:nvSpPr>
        <p:spPr>
          <a:xfrm>
            <a:off x="152400" y="-95250"/>
            <a:ext cx="4896300" cy="1322700"/>
          </a:xfrm>
          <a:prstGeom prst="rect">
            <a:avLst/>
          </a:prstGeom>
        </p:spPr>
        <p:txBody>
          <a:bodyPr spcFirstLastPara="1" wrap="square" lIns="91425" tIns="91425" rIns="91425" bIns="91425" anchor="t" anchorCtr="0">
            <a:noAutofit/>
          </a:bodyPr>
          <a:lstStyle/>
          <a:p>
            <a:pPr lvl="0" indent="-457200" algn="l">
              <a:buSzPts val="1100"/>
              <a:buFont typeface="+mj-lt"/>
              <a:buAutoNum type="arabicPeriod"/>
            </a:pPr>
            <a:r>
              <a:rPr lang="en-US" sz="2400" dirty="0" smtClean="0"/>
              <a:t>Water is corrosive to the metal water tank, although the water tank can be coated with water proofing or silicon from  the inside to avoid corrosion.</a:t>
            </a:r>
          </a:p>
          <a:p>
            <a:pPr lvl="0" indent="-457200" algn="l">
              <a:buSzPts val="1100"/>
              <a:buFont typeface="+mj-lt"/>
              <a:buAutoNum type="arabicPeriod"/>
            </a:pPr>
            <a:r>
              <a:rPr lang="en-US" sz="2400" dirty="0" smtClean="0"/>
              <a:t>Production cost is high.</a:t>
            </a:r>
          </a:p>
          <a:p>
            <a:pPr lvl="0" indent="-457200" algn="l">
              <a:buSzPts val="1100"/>
              <a:buFont typeface="+mj-lt"/>
              <a:buAutoNum type="arabicPeriod"/>
            </a:pPr>
            <a:r>
              <a:rPr lang="en-US" sz="2400" dirty="0" smtClean="0"/>
              <a:t>Most of the power received from the engine is used by the compressors.</a:t>
            </a:r>
          </a:p>
          <a:p>
            <a:pPr lvl="0" indent="-457200" algn="l">
              <a:buSzPts val="1100"/>
              <a:buFont typeface="+mj-lt"/>
              <a:buAutoNum type="arabicPeriod"/>
            </a:pPr>
            <a:r>
              <a:rPr lang="en-US" sz="2400" dirty="0" smtClean="0"/>
              <a:t>While compressing hydrogen, it is mandatory to isolate it from air/oxygen, else it would be a boom.</a:t>
            </a:r>
          </a:p>
        </p:txBody>
      </p:sp>
      <p:sp>
        <p:nvSpPr>
          <p:cNvPr id="348" name="Google Shape;348;p33"/>
          <p:cNvSpPr/>
          <p:nvPr/>
        </p:nvSpPr>
        <p:spPr>
          <a:xfrm>
            <a:off x="8056026" y="1064172"/>
            <a:ext cx="460200" cy="460200"/>
          </a:xfrm>
          <a:prstGeom prst="rect">
            <a:avLst/>
          </a:prstGeom>
          <a:solidFill>
            <a:srgbClr val="218DA6">
              <a:alpha val="2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pic>
        <p:nvPicPr>
          <p:cNvPr id="7" name="Google Shape;347;p33"/>
          <p:cNvPicPr preferRelativeResize="0">
            <a:picLocks noGrp="1"/>
          </p:cNvPicPr>
          <p:nvPr>
            <p:ph type="pic" idx="2"/>
          </p:nvPr>
        </p:nvPicPr>
        <p:blipFill>
          <a:blip r:embed="rId3"/>
          <a:stretch>
            <a:fillRect/>
          </a:stretch>
        </p:blipFill>
        <p:spPr>
          <a:xfrm>
            <a:off x="5698658" y="1050511"/>
            <a:ext cx="2699683" cy="2664239"/>
          </a:xfrm>
          <a:prstGeom prst="rect">
            <a:avLst/>
          </a:prstGeom>
        </p:spPr>
      </p:pic>
    </p:spTree>
  </p:cSld>
  <p:clrMapOvr>
    <a:masterClrMapping/>
  </p:clrMapOvr>
  <p:transition>
    <p:wipe dir="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sp>
        <p:nvSpPr>
          <p:cNvPr id="408" name="Google Shape;408;p37"/>
          <p:cNvSpPr txBox="1">
            <a:spLocks noGrp="1"/>
          </p:cNvSpPr>
          <p:nvPr>
            <p:ph type="title"/>
          </p:nvPr>
        </p:nvSpPr>
        <p:spPr>
          <a:xfrm>
            <a:off x="3875275" y="1317900"/>
            <a:ext cx="4527300" cy="2388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smtClean="0">
                <a:solidFill>
                  <a:schemeClr val="accent1"/>
                </a:solidFill>
              </a:rPr>
              <a:t>“In order to survive, our Earth shall be alive”</a:t>
            </a:r>
            <a:endParaRPr>
              <a:solidFill>
                <a:schemeClr val="accent1"/>
              </a:solidFill>
            </a:endParaRPr>
          </a:p>
        </p:txBody>
      </p:sp>
      <p:pic>
        <p:nvPicPr>
          <p:cNvPr id="409" name="Google Shape;409;p37"/>
          <p:cNvPicPr preferRelativeResize="0">
            <a:picLocks noGrp="1"/>
          </p:cNvPicPr>
          <p:nvPr>
            <p:ph type="pic" idx="2"/>
          </p:nvPr>
        </p:nvPicPr>
        <p:blipFill>
          <a:blip r:embed="rId3"/>
          <a:stretch>
            <a:fillRect/>
          </a:stretch>
        </p:blipFill>
        <p:spPr>
          <a:xfrm>
            <a:off x="609600" y="1047750"/>
            <a:ext cx="2880301" cy="2942990"/>
          </a:xfrm>
          <a:prstGeom prst="rect">
            <a:avLst/>
          </a:prstGeom>
        </p:spPr>
      </p:pic>
    </p:spTree>
  </p:cSld>
  <p:clrMapOvr>
    <a:masterClrMapping/>
  </p:clrMapOvr>
  <p:transition>
    <p:wipe dir="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57"/>
        <p:cNvGrpSpPr/>
        <p:nvPr/>
      </p:nvGrpSpPr>
      <p:grpSpPr>
        <a:xfrm>
          <a:off x="0" y="0"/>
          <a:ext cx="0" cy="0"/>
          <a:chOff x="0" y="0"/>
          <a:chExt cx="0" cy="0"/>
        </a:xfrm>
      </p:grpSpPr>
      <p:sp>
        <p:nvSpPr>
          <p:cNvPr id="558" name="Google Shape;558;p4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Funding Offers I Got For This Idea.</a:t>
            </a:r>
            <a:endParaRPr/>
          </a:p>
        </p:txBody>
      </p:sp>
      <p:grpSp>
        <p:nvGrpSpPr>
          <p:cNvPr id="559" name="Google Shape;559;p45"/>
          <p:cNvGrpSpPr/>
          <p:nvPr/>
        </p:nvGrpSpPr>
        <p:grpSpPr>
          <a:xfrm>
            <a:off x="719992" y="1263144"/>
            <a:ext cx="5721973" cy="3048304"/>
            <a:chOff x="233350" y="949250"/>
            <a:chExt cx="7137300" cy="3802300"/>
          </a:xfrm>
        </p:grpSpPr>
        <p:sp>
          <p:nvSpPr>
            <p:cNvPr id="560" name="Google Shape;560;p45"/>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24A7C5">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45"/>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24A7C5">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45"/>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24A7C5">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45"/>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24A7C5">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45"/>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24A7C5">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45"/>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24A7C5">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45"/>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24A7C5">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45"/>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24A7C5">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45"/>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24A7C5">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45"/>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24A7C5">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45"/>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24A7C5">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45"/>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24A7C5">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45"/>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24A7C5">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45"/>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24A7C5">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45"/>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24A7C5">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45"/>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24A7C5">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45"/>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24A7C5">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45"/>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24A7C5">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45"/>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24A7C5">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45"/>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24A7C5">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45"/>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24A7C5">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45"/>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24A7C5">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45"/>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24A7C5">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45"/>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24A7C5">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45"/>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24A7C5">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45"/>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24A7C5">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45"/>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24A7C5">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45"/>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24A7C5">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45"/>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24A7C5">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45"/>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24A7C5">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45"/>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24A7C5">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45"/>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24A7C5">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45"/>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24A7C5">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45"/>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24A7C5">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45"/>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24A7C5">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45"/>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24A7C5">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45"/>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24A7C5">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45"/>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24A7C5">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45"/>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24A7C5">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45"/>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24A7C5">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45"/>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24A7C5">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45"/>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24A7C5">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45"/>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24A7C5">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45"/>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24A7C5">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45"/>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24A7C5">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45"/>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24A7C5">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45"/>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24A7C5">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45"/>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24A7C5">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45"/>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24A7C5">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45"/>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24A7C5">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45"/>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24A7C5">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1" name="Google Shape;611;p45"/>
          <p:cNvSpPr/>
          <p:nvPr/>
        </p:nvSpPr>
        <p:spPr>
          <a:xfrm>
            <a:off x="4114800" y="2495550"/>
            <a:ext cx="76200" cy="76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45"/>
          <p:cNvSpPr/>
          <p:nvPr/>
        </p:nvSpPr>
        <p:spPr>
          <a:xfrm>
            <a:off x="4724400" y="2647950"/>
            <a:ext cx="76200" cy="76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45"/>
          <p:cNvSpPr/>
          <p:nvPr/>
        </p:nvSpPr>
        <p:spPr>
          <a:xfrm>
            <a:off x="6628200" y="2262275"/>
            <a:ext cx="1795800" cy="903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smtClean="0">
                <a:solidFill>
                  <a:schemeClr val="dk1"/>
                </a:solidFill>
                <a:latin typeface="Raleway"/>
                <a:ea typeface="Raleway"/>
                <a:cs typeface="Raleway"/>
                <a:sym typeface="Raleway"/>
              </a:rPr>
              <a:t>This idea is revolutionary, as a result, I got 1800 SAR offer from my father’s company’s HR department for making a proto type, although the payment is still under process.</a:t>
            </a:r>
            <a:endParaRPr sz="1200">
              <a:solidFill>
                <a:schemeClr val="dk1"/>
              </a:solidFill>
              <a:latin typeface="Raleway"/>
              <a:ea typeface="Raleway"/>
              <a:cs typeface="Raleway"/>
              <a:sym typeface="Raleway"/>
            </a:endParaRPr>
          </a:p>
        </p:txBody>
      </p:sp>
      <p:sp>
        <p:nvSpPr>
          <p:cNvPr id="614" name="Google Shape;614;p45"/>
          <p:cNvSpPr txBox="1"/>
          <p:nvPr/>
        </p:nvSpPr>
        <p:spPr>
          <a:xfrm>
            <a:off x="6628200" y="1831175"/>
            <a:ext cx="1795800" cy="4311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800" b="1" dirty="0" smtClean="0">
                <a:solidFill>
                  <a:schemeClr val="dk1"/>
                </a:solidFill>
                <a:latin typeface="Montserrat"/>
                <a:ea typeface="Montserrat"/>
                <a:cs typeface="Montserrat"/>
                <a:sym typeface="Montserrat"/>
              </a:rPr>
              <a:t>Echo Space</a:t>
            </a:r>
            <a:endParaRPr sz="1800" b="1">
              <a:solidFill>
                <a:schemeClr val="dk1"/>
              </a:solidFill>
              <a:latin typeface="Montserrat"/>
              <a:ea typeface="Montserrat"/>
              <a:cs typeface="Montserrat"/>
              <a:sym typeface="Montserrat"/>
            </a:endParaRPr>
          </a:p>
        </p:txBody>
      </p:sp>
      <p:cxnSp>
        <p:nvCxnSpPr>
          <p:cNvPr id="615" name="Google Shape;615;p45"/>
          <p:cNvCxnSpPr>
            <a:stCxn id="614" idx="0"/>
            <a:endCxn id="611" idx="3"/>
          </p:cNvCxnSpPr>
          <p:nvPr/>
        </p:nvCxnSpPr>
        <p:spPr>
          <a:xfrm rot="16200000" flipH="1" flipV="1">
            <a:off x="5507312" y="514862"/>
            <a:ext cx="702475" cy="3335100"/>
          </a:xfrm>
          <a:prstGeom prst="bentConnector4">
            <a:avLst>
              <a:gd name="adj1" fmla="val -32542"/>
              <a:gd name="adj2" fmla="val 63461"/>
            </a:avLst>
          </a:prstGeom>
          <a:noFill/>
          <a:ln w="9525" cap="flat" cmpd="sng">
            <a:solidFill>
              <a:schemeClr val="accent1"/>
            </a:solidFill>
            <a:prstDash val="solid"/>
            <a:round/>
            <a:headEnd type="none" w="med" len="med"/>
            <a:tailEnd type="none" w="med" len="med"/>
          </a:ln>
        </p:spPr>
      </p:cxnSp>
      <p:cxnSp>
        <p:nvCxnSpPr>
          <p:cNvPr id="616" name="Google Shape;616;p45"/>
          <p:cNvCxnSpPr>
            <a:endCxn id="612" idx="3"/>
          </p:cNvCxnSpPr>
          <p:nvPr/>
        </p:nvCxnSpPr>
        <p:spPr>
          <a:xfrm rot="10800000">
            <a:off x="4800600" y="2686050"/>
            <a:ext cx="1828800" cy="876300"/>
          </a:xfrm>
          <a:prstGeom prst="bentConnector3">
            <a:avLst>
              <a:gd name="adj1" fmla="val 50000"/>
            </a:avLst>
          </a:prstGeom>
          <a:noFill/>
          <a:ln w="9525" cap="flat" cmpd="sng">
            <a:solidFill>
              <a:schemeClr val="accent1"/>
            </a:solidFill>
            <a:prstDash val="solid"/>
            <a:round/>
            <a:headEnd type="none" w="med" len="med"/>
            <a:tailEnd type="none" w="med" len="med"/>
          </a:ln>
        </p:spPr>
      </p:cxnSp>
    </p:spTree>
  </p:cSld>
  <p:clrMapOvr>
    <a:masterClrMapping/>
  </p:clrMapOvr>
  <p:transition>
    <p:wipe dir="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663;p48"/>
          <p:cNvSpPr txBox="1">
            <a:spLocks/>
          </p:cNvSpPr>
          <p:nvPr/>
        </p:nvSpPr>
        <p:spPr>
          <a:xfrm>
            <a:off x="5410200" y="1428750"/>
            <a:ext cx="3513900" cy="756900"/>
          </a:xfrm>
          <a:prstGeom prst="rect">
            <a:avLst/>
          </a:prstGeom>
          <a:noFill/>
          <a:ln>
            <a:noFill/>
          </a:ln>
        </p:spPr>
        <p:txBody>
          <a:bodyPr spcFirstLastPara="1" wrap="square" lIns="91425" tIns="91425" rIns="91425" bIns="91425" anchor="b"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8500"/>
              <a:buFont typeface="Montserrat"/>
              <a:buNone/>
              <a:tabLst/>
              <a:defRPr/>
            </a:pPr>
            <a:r>
              <a:rPr kumimoji="0" lang="en-US" sz="4800" b="1" i="0" u="none" strike="noStrike" kern="0" cap="none" spc="0" normalizeH="0" baseline="0" noProof="0" smtClean="0">
                <a:ln>
                  <a:noFill/>
                </a:ln>
                <a:solidFill>
                  <a:schemeClr val="dk1"/>
                </a:solidFill>
                <a:effectLst/>
                <a:uLnTx/>
                <a:uFillTx/>
                <a:latin typeface="Montserrat"/>
                <a:ea typeface="Montserrat"/>
                <a:cs typeface="Montserrat"/>
                <a:sym typeface="Montserrat"/>
              </a:rPr>
              <a:t>Thanks!</a:t>
            </a:r>
            <a:endParaRPr kumimoji="0" lang="en-US" sz="4800" b="1" i="0" u="none" strike="noStrike" kern="0" cap="none" spc="0" normalizeH="0" baseline="0" noProof="0">
              <a:ln>
                <a:noFill/>
              </a:ln>
              <a:solidFill>
                <a:schemeClr val="dk1"/>
              </a:solidFill>
              <a:effectLst/>
              <a:uLnTx/>
              <a:uFillTx/>
              <a:latin typeface="Montserrat"/>
              <a:ea typeface="Montserrat"/>
              <a:cs typeface="Montserrat"/>
              <a:sym typeface="Montserrat"/>
            </a:endParaRPr>
          </a:p>
        </p:txBody>
      </p:sp>
      <p:sp>
        <p:nvSpPr>
          <p:cNvPr id="6" name="Google Shape;664;p48"/>
          <p:cNvSpPr txBox="1">
            <a:spLocks/>
          </p:cNvSpPr>
          <p:nvPr/>
        </p:nvSpPr>
        <p:spPr>
          <a:xfrm>
            <a:off x="5410200" y="2087825"/>
            <a:ext cx="3513900" cy="10731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r>
              <a:rPr kumimoji="0" lang="en-US" sz="1600" b="1" i="0" u="none" strike="noStrike" kern="0" cap="none" spc="0" normalizeH="0" baseline="0" noProof="0" dirty="0" smtClean="0">
                <a:ln>
                  <a:noFill/>
                </a:ln>
                <a:solidFill>
                  <a:schemeClr val="dk1"/>
                </a:solidFill>
                <a:effectLst/>
                <a:uLnTx/>
                <a:uFillTx/>
                <a:latin typeface="Raleway"/>
                <a:ea typeface="Raleway"/>
                <a:cs typeface="Raleway"/>
                <a:sym typeface="Raleway"/>
              </a:rPr>
              <a:t>Any questions?</a:t>
            </a:r>
          </a:p>
          <a:p>
            <a:pPr marL="0" marR="0" lvl="0" indent="0" algn="l" defTabSz="914400" rtl="0" eaLnBrk="1" fontAlgn="auto" latinLnBrk="0" hangingPunct="1">
              <a:lnSpc>
                <a:spcPct val="100000"/>
              </a:lnSpc>
              <a:spcBef>
                <a:spcPts val="1000"/>
              </a:spcBef>
              <a:spcAft>
                <a:spcPts val="0"/>
              </a:spcAft>
              <a:buClr>
                <a:schemeClr val="dk1"/>
              </a:buClr>
              <a:buSzPts val="1100"/>
              <a:buFont typeface="Arial"/>
              <a:buNone/>
              <a:tabLst/>
              <a:defRPr/>
            </a:pPr>
            <a:r>
              <a:rPr lang="en-US" sz="1600" dirty="0" smtClean="0">
                <a:solidFill>
                  <a:schemeClr val="dk1"/>
                </a:solidFill>
                <a:latin typeface="Raleway"/>
                <a:ea typeface="Raleway"/>
                <a:cs typeface="Raleway"/>
                <a:sym typeface="Raleway"/>
              </a:rPr>
              <a:t>Aquib Jawaid</a:t>
            </a:r>
          </a:p>
          <a:p>
            <a:pPr marL="0" marR="0" lvl="0" indent="0" algn="l" defTabSz="914400" rtl="0" eaLnBrk="1" fontAlgn="auto" latinLnBrk="0" hangingPunct="1">
              <a:lnSpc>
                <a:spcPct val="100000"/>
              </a:lnSpc>
              <a:spcBef>
                <a:spcPts val="1000"/>
              </a:spcBef>
              <a:spcAft>
                <a:spcPts val="0"/>
              </a:spcAft>
              <a:buClr>
                <a:schemeClr val="dk1"/>
              </a:buClr>
              <a:buSzPts val="1100"/>
              <a:buFont typeface="Arial"/>
              <a:buNone/>
              <a:tabLst/>
              <a:defRPr/>
            </a:pPr>
            <a:r>
              <a:rPr lang="en-US" sz="1600" dirty="0" smtClean="0">
                <a:solidFill>
                  <a:schemeClr val="dk1"/>
                </a:solidFill>
                <a:latin typeface="Raleway"/>
                <a:ea typeface="Raleway"/>
                <a:cs typeface="Raleway"/>
                <a:sym typeface="Raleway"/>
              </a:rPr>
              <a:t>Future </a:t>
            </a:r>
            <a:r>
              <a:rPr lang="en-US" sz="1600" dirty="0" smtClean="0">
                <a:solidFill>
                  <a:schemeClr val="dk1"/>
                </a:solidFill>
                <a:latin typeface="Raleway"/>
                <a:ea typeface="Raleway"/>
                <a:cs typeface="Raleway"/>
                <a:sym typeface="Raleway"/>
              </a:rPr>
              <a:t>M.D</a:t>
            </a:r>
            <a:r>
              <a:rPr lang="en-US" sz="1600" dirty="0" smtClean="0">
                <a:solidFill>
                  <a:schemeClr val="dk1"/>
                </a:solidFill>
                <a:latin typeface="Raleway"/>
                <a:ea typeface="Raleway"/>
                <a:cs typeface="Raleway"/>
                <a:sym typeface="Raleway"/>
              </a:rPr>
              <a:t> </a:t>
            </a:r>
            <a:r>
              <a:rPr lang="en-US" sz="1600" smtClean="0">
                <a:solidFill>
                  <a:schemeClr val="dk1"/>
                </a:solidFill>
                <a:latin typeface="Raleway"/>
                <a:ea typeface="Raleway"/>
                <a:cs typeface="Raleway"/>
                <a:sym typeface="Raleway"/>
              </a:rPr>
              <a:t>of </a:t>
            </a:r>
            <a:r>
              <a:rPr lang="en-US" sz="1600" smtClean="0">
                <a:solidFill>
                  <a:schemeClr val="dk1"/>
                </a:solidFill>
                <a:latin typeface="Raleway"/>
                <a:ea typeface="Raleway"/>
                <a:cs typeface="Raleway"/>
                <a:sym typeface="Raleway"/>
              </a:rPr>
              <a:t>KRATES</a:t>
            </a:r>
            <a:endParaRPr lang="en-US" sz="1600" dirty="0" smtClean="0">
              <a:solidFill>
                <a:schemeClr val="dk1"/>
              </a:solidFill>
              <a:latin typeface="Raleway"/>
              <a:ea typeface="Raleway"/>
              <a:cs typeface="Raleway"/>
              <a:sym typeface="Raleway"/>
            </a:endParaRPr>
          </a:p>
          <a:p>
            <a:pPr marL="0" marR="0" lvl="0" indent="0" algn="l" defTabSz="914400" rtl="0" eaLnBrk="1" fontAlgn="auto" latinLnBrk="0" hangingPunct="1">
              <a:lnSpc>
                <a:spcPct val="100000"/>
              </a:lnSpc>
              <a:spcBef>
                <a:spcPts val="1000"/>
              </a:spcBef>
              <a:spcAft>
                <a:spcPts val="0"/>
              </a:spcAft>
              <a:buClr>
                <a:schemeClr val="dk1"/>
              </a:buClr>
              <a:buSzPts val="1100"/>
              <a:buFont typeface="Arial"/>
              <a:buNone/>
              <a:tabLst/>
              <a:defRPr/>
            </a:pPr>
            <a:r>
              <a:rPr kumimoji="0" lang="en-US" sz="1600" b="0" i="0" u="none" strike="noStrike" kern="0" cap="none" spc="0" normalizeH="0" baseline="0" noProof="0" dirty="0" smtClean="0">
                <a:ln>
                  <a:noFill/>
                </a:ln>
                <a:solidFill>
                  <a:schemeClr val="dk1"/>
                </a:solidFill>
                <a:effectLst/>
                <a:uLnTx/>
                <a:uFillTx/>
                <a:latin typeface="Raleway"/>
                <a:ea typeface="Raleway"/>
                <a:cs typeface="Raleway"/>
                <a:sym typeface="Raleway"/>
              </a:rPr>
              <a:t>Jawaidaquib893@gmail.com</a:t>
            </a:r>
          </a:p>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r>
              <a:rPr kumimoji="0" lang="en-US" sz="1600" b="0" i="0" u="none" strike="noStrike" kern="0" cap="none" spc="0" normalizeH="0" baseline="0" noProof="0" dirty="0" smtClean="0">
                <a:ln>
                  <a:noFill/>
                </a:ln>
                <a:solidFill>
                  <a:schemeClr val="dk1"/>
                </a:solidFill>
                <a:effectLst/>
                <a:uLnTx/>
                <a:uFillTx/>
                <a:latin typeface="Raleway"/>
                <a:ea typeface="Raleway"/>
                <a:cs typeface="Raleway"/>
                <a:sym typeface="Raleway"/>
              </a:rPr>
              <a:t>+91-8276961926</a:t>
            </a:r>
          </a:p>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endParaRPr kumimoji="0" lang="en-US" sz="1600" b="1" i="0" u="none" strike="noStrike" kern="0" cap="none" spc="0" normalizeH="0" baseline="0" noProof="0" dirty="0">
              <a:ln>
                <a:noFill/>
              </a:ln>
              <a:solidFill>
                <a:schemeClr val="dk1"/>
              </a:solidFill>
              <a:effectLst/>
              <a:uLnTx/>
              <a:uFillTx/>
              <a:latin typeface="Raleway"/>
              <a:ea typeface="Raleway"/>
              <a:cs typeface="Raleway"/>
              <a:sym typeface="Raleway"/>
            </a:endParaRPr>
          </a:p>
        </p:txBody>
      </p:sp>
      <p:grpSp>
        <p:nvGrpSpPr>
          <p:cNvPr id="7" name="Google Shape;678;p48"/>
          <p:cNvGrpSpPr/>
          <p:nvPr/>
        </p:nvGrpSpPr>
        <p:grpSpPr>
          <a:xfrm>
            <a:off x="5555959" y="4095750"/>
            <a:ext cx="768641" cy="667425"/>
            <a:chOff x="864491" y="1723250"/>
            <a:chExt cx="397866" cy="397887"/>
          </a:xfrm>
        </p:grpSpPr>
        <p:sp>
          <p:nvSpPr>
            <p:cNvPr id="8" name="Google Shape;679;p48"/>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680;p48"/>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681;p48"/>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1" name="Picture 10" descr="IMG-20230926-WA0015.jpg"/>
          <p:cNvPicPr>
            <a:picLocks noChangeAspect="1"/>
          </p:cNvPicPr>
          <p:nvPr/>
        </p:nvPicPr>
        <p:blipFill>
          <a:blip r:embed="rId2"/>
          <a:stretch>
            <a:fillRect/>
          </a:stretch>
        </p:blipFill>
        <p:spPr>
          <a:xfrm>
            <a:off x="609600" y="514350"/>
            <a:ext cx="3052762" cy="4070350"/>
          </a:xfrm>
          <a:prstGeom prst="rect">
            <a:avLst/>
          </a:prstGeom>
        </p:spPr>
      </p:pic>
    </p:spTree>
  </p:cSld>
  <p:clrMapOvr>
    <a:masterClrMapping/>
  </p:clrMapOvr>
  <p:transition>
    <p:wipe dir="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Google Shape;320;p31"/>
          <p:cNvSpPr txBox="1">
            <a:spLocks noGrp="1"/>
          </p:cNvSpPr>
          <p:nvPr>
            <p:ph type="title" idx="14"/>
          </p:nvPr>
        </p:nvSpPr>
        <p:spPr>
          <a:xfrm>
            <a:off x="4724622" y="1529795"/>
            <a:ext cx="775800" cy="775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06</a:t>
            </a:r>
            <a:endParaRPr/>
          </a:p>
        </p:txBody>
      </p:sp>
      <p:sp>
        <p:nvSpPr>
          <p:cNvPr id="321" name="Google Shape;321;p31"/>
          <p:cNvSpPr txBox="1">
            <a:spLocks noGrp="1"/>
          </p:cNvSpPr>
          <p:nvPr>
            <p:ph type="title" idx="15"/>
          </p:nvPr>
        </p:nvSpPr>
        <p:spPr>
          <a:xfrm>
            <a:off x="4678809" y="3331620"/>
            <a:ext cx="775800" cy="775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08</a:t>
            </a:r>
            <a:endParaRPr/>
          </a:p>
        </p:txBody>
      </p:sp>
      <p:sp>
        <p:nvSpPr>
          <p:cNvPr id="322" name="Google Shape;322;p31"/>
          <p:cNvSpPr txBox="1">
            <a:spLocks noGrp="1"/>
          </p:cNvSpPr>
          <p:nvPr>
            <p:ph type="title" idx="13"/>
          </p:nvPr>
        </p:nvSpPr>
        <p:spPr>
          <a:xfrm>
            <a:off x="824309" y="3331620"/>
            <a:ext cx="775800" cy="775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07</a:t>
            </a:r>
            <a:endParaRPr/>
          </a:p>
        </p:txBody>
      </p:sp>
      <p:sp>
        <p:nvSpPr>
          <p:cNvPr id="323" name="Google Shape;323;p31"/>
          <p:cNvSpPr txBox="1">
            <a:spLocks noGrp="1"/>
          </p:cNvSpPr>
          <p:nvPr>
            <p:ph type="title" idx="9"/>
          </p:nvPr>
        </p:nvSpPr>
        <p:spPr>
          <a:xfrm>
            <a:off x="870122" y="1529795"/>
            <a:ext cx="775800" cy="775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05</a:t>
            </a:r>
            <a:endParaRPr/>
          </a:p>
        </p:txBody>
      </p:sp>
      <p:sp>
        <p:nvSpPr>
          <p:cNvPr id="324" name="Google Shape;324;p3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Table of contents</a:t>
            </a:r>
            <a:endParaRPr/>
          </a:p>
        </p:txBody>
      </p:sp>
      <p:sp>
        <p:nvSpPr>
          <p:cNvPr id="325" name="Google Shape;325;p31"/>
          <p:cNvSpPr txBox="1">
            <a:spLocks noGrp="1"/>
          </p:cNvSpPr>
          <p:nvPr>
            <p:ph type="title" idx="2"/>
          </p:nvPr>
        </p:nvSpPr>
        <p:spPr>
          <a:xfrm>
            <a:off x="1722213" y="1455688"/>
            <a:ext cx="2697300" cy="427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smtClean="0"/>
              <a:t>Hydrogen! A BOMB!</a:t>
            </a:r>
            <a:endParaRPr/>
          </a:p>
        </p:txBody>
      </p:sp>
      <p:sp>
        <p:nvSpPr>
          <p:cNvPr id="326" name="Google Shape;326;p31"/>
          <p:cNvSpPr txBox="1">
            <a:spLocks noGrp="1"/>
          </p:cNvSpPr>
          <p:nvPr>
            <p:ph type="title" idx="3"/>
          </p:nvPr>
        </p:nvSpPr>
        <p:spPr>
          <a:xfrm>
            <a:off x="5576587" y="1455688"/>
            <a:ext cx="2697300" cy="427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smtClean="0"/>
              <a:t>WATER ENGINE!</a:t>
            </a:r>
            <a:endParaRPr/>
          </a:p>
        </p:txBody>
      </p:sp>
      <p:sp>
        <p:nvSpPr>
          <p:cNvPr id="327" name="Google Shape;327;p31"/>
          <p:cNvSpPr txBox="1">
            <a:spLocks noGrp="1"/>
          </p:cNvSpPr>
          <p:nvPr>
            <p:ph type="subTitle" idx="1"/>
          </p:nvPr>
        </p:nvSpPr>
        <p:spPr>
          <a:xfrm>
            <a:off x="1722214" y="1806988"/>
            <a:ext cx="26973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dirty="0" smtClean="0"/>
              <a:t>We will see how we are overcoming this problem.</a:t>
            </a:r>
            <a:endParaRPr/>
          </a:p>
        </p:txBody>
      </p:sp>
      <p:sp>
        <p:nvSpPr>
          <p:cNvPr id="328" name="Google Shape;328;p31"/>
          <p:cNvSpPr txBox="1">
            <a:spLocks noGrp="1"/>
          </p:cNvSpPr>
          <p:nvPr>
            <p:ph type="subTitle" idx="4"/>
          </p:nvPr>
        </p:nvSpPr>
        <p:spPr>
          <a:xfrm>
            <a:off x="5576589" y="1770450"/>
            <a:ext cx="2697300" cy="572700"/>
          </a:xfrm>
          <a:prstGeom prst="rect">
            <a:avLst/>
          </a:prstGeom>
        </p:spPr>
        <p:txBody>
          <a:bodyPr spcFirstLastPara="1" wrap="square" lIns="91425" tIns="91425" rIns="91425" bIns="91425" anchor="t" anchorCtr="0">
            <a:noAutofit/>
          </a:bodyPr>
          <a:lstStyle/>
          <a:p>
            <a:pPr marL="0" lvl="0" indent="0">
              <a:buSzPts val="1100"/>
            </a:pPr>
            <a:r>
              <a:rPr lang="en-US" dirty="0" smtClean="0"/>
              <a:t>This is the idea which is known to be fake, as many low class/illiterate engineers on youtube are using logicless process just for views. But, I will prove the concept how it can be possible with the help of Science &amp; Engineering.</a:t>
            </a:r>
          </a:p>
          <a:p>
            <a:pPr marL="0" lvl="0" indent="0">
              <a:spcAft>
                <a:spcPts val="1600"/>
              </a:spcAft>
              <a:buSzPts val="1100"/>
            </a:pPr>
            <a:endParaRPr lang="en-US" dirty="0"/>
          </a:p>
        </p:txBody>
      </p:sp>
      <p:sp>
        <p:nvSpPr>
          <p:cNvPr id="329" name="Google Shape;329;p31"/>
          <p:cNvSpPr txBox="1">
            <a:spLocks noGrp="1"/>
          </p:cNvSpPr>
          <p:nvPr>
            <p:ph type="title" idx="5"/>
          </p:nvPr>
        </p:nvSpPr>
        <p:spPr>
          <a:xfrm>
            <a:off x="1676400" y="3257550"/>
            <a:ext cx="2697300" cy="427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smtClean="0"/>
              <a:t>Why Engineers Are Not Working On These Engines?</a:t>
            </a:r>
            <a:endParaRPr/>
          </a:p>
        </p:txBody>
      </p:sp>
      <p:sp>
        <p:nvSpPr>
          <p:cNvPr id="330" name="Google Shape;330;p31"/>
          <p:cNvSpPr txBox="1">
            <a:spLocks noGrp="1"/>
          </p:cNvSpPr>
          <p:nvPr>
            <p:ph type="title" idx="6"/>
          </p:nvPr>
        </p:nvSpPr>
        <p:spPr>
          <a:xfrm>
            <a:off x="5530774" y="3257550"/>
            <a:ext cx="2697300" cy="427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smtClean="0"/>
              <a:t>Disadvantages</a:t>
            </a:r>
            <a:endParaRPr/>
          </a:p>
        </p:txBody>
      </p:sp>
      <p:sp>
        <p:nvSpPr>
          <p:cNvPr id="331" name="Google Shape;331;p31"/>
          <p:cNvSpPr txBox="1">
            <a:spLocks noGrp="1"/>
          </p:cNvSpPr>
          <p:nvPr>
            <p:ph type="subTitle" idx="7"/>
          </p:nvPr>
        </p:nvSpPr>
        <p:spPr>
          <a:xfrm>
            <a:off x="1676431" y="3608775"/>
            <a:ext cx="26973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dirty="0" smtClean="0"/>
              <a:t>ARE THEY STUPID? No, we will see how.</a:t>
            </a:r>
            <a:endParaRPr/>
          </a:p>
        </p:txBody>
      </p:sp>
      <p:sp>
        <p:nvSpPr>
          <p:cNvPr id="332" name="Google Shape;332;p31"/>
          <p:cNvSpPr txBox="1">
            <a:spLocks noGrp="1"/>
          </p:cNvSpPr>
          <p:nvPr>
            <p:ph type="subTitle" idx="8"/>
          </p:nvPr>
        </p:nvSpPr>
        <p:spPr>
          <a:xfrm>
            <a:off x="5530781" y="3608775"/>
            <a:ext cx="26973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dirty="0" smtClean="0"/>
              <a:t>Every man made technology do have a negative side, we will see what are the disadvantages in these Engines.</a:t>
            </a:r>
            <a:endParaRPr/>
          </a:p>
        </p:txBody>
      </p:sp>
    </p:spTree>
  </p:cSld>
  <p:clrMapOvr>
    <a:masterClrMapping/>
  </p:clrMapOvr>
  <p:transition>
    <p:wipe dir="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Google Shape;337;p32"/>
          <p:cNvSpPr txBox="1">
            <a:spLocks noGrp="1"/>
          </p:cNvSpPr>
          <p:nvPr>
            <p:ph type="title"/>
          </p:nvPr>
        </p:nvSpPr>
        <p:spPr>
          <a:xfrm>
            <a:off x="4267200" y="2495550"/>
            <a:ext cx="3951000" cy="1712700"/>
          </a:xfrm>
          <a:prstGeom prst="rect">
            <a:avLst/>
          </a:prstGeom>
        </p:spPr>
        <p:txBody>
          <a:bodyPr spcFirstLastPara="1" wrap="square" lIns="91425" tIns="91425" rIns="91425" bIns="91425" anchor="b" anchorCtr="0">
            <a:noAutofit/>
          </a:bodyPr>
          <a:lstStyle/>
          <a:p>
            <a:pPr lvl="0"/>
            <a:r>
              <a:rPr lang="en-US" dirty="0" smtClean="0"/>
              <a:t>Why Not Traditional Engines?</a:t>
            </a:r>
            <a:endParaRPr lang="en-US" dirty="0"/>
          </a:p>
        </p:txBody>
      </p:sp>
      <p:sp>
        <p:nvSpPr>
          <p:cNvPr id="338" name="Google Shape;338;p32"/>
          <p:cNvSpPr txBox="1">
            <a:spLocks noGrp="1"/>
          </p:cNvSpPr>
          <p:nvPr>
            <p:ph type="title" idx="2"/>
          </p:nvPr>
        </p:nvSpPr>
        <p:spPr>
          <a:xfrm>
            <a:off x="4295762" y="921750"/>
            <a:ext cx="1223100" cy="1223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339" name="Google Shape;339;p32"/>
          <p:cNvSpPr txBox="1">
            <a:spLocks noGrp="1"/>
          </p:cNvSpPr>
          <p:nvPr>
            <p:ph type="subTitle" idx="1"/>
          </p:nvPr>
        </p:nvSpPr>
        <p:spPr>
          <a:xfrm>
            <a:off x="1219200" y="4095750"/>
            <a:ext cx="4854600" cy="480600"/>
          </a:xfrm>
          <a:prstGeom prst="rect">
            <a:avLst/>
          </a:prstGeom>
        </p:spPr>
        <p:txBody>
          <a:bodyPr spcFirstLastPara="1" wrap="square" lIns="91425" tIns="91425" rIns="91425" bIns="91425" anchor="t" anchorCtr="0">
            <a:noAutofit/>
          </a:bodyPr>
          <a:lstStyle/>
          <a:p>
            <a:pPr marL="0" indent="0">
              <a:spcAft>
                <a:spcPts val="1600"/>
              </a:spcAft>
              <a:buSzPts val="1100"/>
            </a:pPr>
            <a:r>
              <a:rPr lang="en-US" dirty="0" smtClean="0"/>
              <a:t>We will discuss the reasons why we can’t consider Traditional Engines for long term.</a:t>
            </a:r>
          </a:p>
          <a:p>
            <a:pPr marL="0" lvl="0" indent="0" algn="l" rtl="0">
              <a:spcBef>
                <a:spcPts val="0"/>
              </a:spcBef>
              <a:spcAft>
                <a:spcPts val="1600"/>
              </a:spcAft>
              <a:buClr>
                <a:schemeClr val="dk1"/>
              </a:buClr>
              <a:buSzPts val="1100"/>
              <a:buFont typeface="Arial"/>
              <a:buNone/>
            </a:pPr>
            <a:endParaRPr/>
          </a:p>
        </p:txBody>
      </p:sp>
      <p:pic>
        <p:nvPicPr>
          <p:cNvPr id="340" name="Google Shape;340;p32"/>
          <p:cNvPicPr preferRelativeResize="0">
            <a:picLocks noGrp="1"/>
          </p:cNvPicPr>
          <p:nvPr>
            <p:ph type="pic" idx="3"/>
          </p:nvPr>
        </p:nvPicPr>
        <p:blipFill rotWithShape="1">
          <a:blip r:embed="rId3">
            <a:alphaModFix/>
          </a:blip>
          <a:srcRect t="16666" b="16666"/>
          <a:stretch/>
        </p:blipFill>
        <p:spPr>
          <a:xfrm>
            <a:off x="1202038" y="921750"/>
            <a:ext cx="2743200" cy="2743200"/>
          </a:xfrm>
          <a:prstGeom prst="rect">
            <a:avLst/>
          </a:prstGeom>
        </p:spPr>
      </p:pic>
    </p:spTree>
  </p:cSld>
  <p:clrMapOvr>
    <a:masterClrMapping/>
  </p:clrMapOvr>
  <p:transition>
    <p:wipe dir="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6" name="Google Shape;346;p33"/>
          <p:cNvSpPr txBox="1">
            <a:spLocks noGrp="1"/>
          </p:cNvSpPr>
          <p:nvPr>
            <p:ph type="subTitle" idx="1"/>
          </p:nvPr>
        </p:nvSpPr>
        <p:spPr>
          <a:xfrm>
            <a:off x="285300" y="944250"/>
            <a:ext cx="4896300" cy="1322700"/>
          </a:xfrm>
          <a:prstGeom prst="rect">
            <a:avLst/>
          </a:prstGeom>
        </p:spPr>
        <p:txBody>
          <a:bodyPr spcFirstLastPara="1" wrap="square" lIns="91425" tIns="91425" rIns="91425" bIns="91425" anchor="t" anchorCtr="0">
            <a:noAutofit/>
          </a:bodyPr>
          <a:lstStyle/>
          <a:p>
            <a:pPr lvl="0" indent="-457200" algn="l" rtl="0">
              <a:spcBef>
                <a:spcPts val="0"/>
              </a:spcBef>
              <a:spcAft>
                <a:spcPts val="0"/>
              </a:spcAft>
              <a:buClr>
                <a:schemeClr val="dk1"/>
              </a:buClr>
              <a:buSzPts val="1100"/>
              <a:buFont typeface="+mj-lt"/>
              <a:buAutoNum type="arabicPeriod"/>
            </a:pPr>
            <a:r>
              <a:rPr lang="en-US" sz="2400" b="1" dirty="0" smtClean="0"/>
              <a:t>Traditional engines are based on fossil fuels.</a:t>
            </a:r>
          </a:p>
          <a:p>
            <a:pPr lvl="0" indent="-457200" algn="l" rtl="0">
              <a:spcBef>
                <a:spcPts val="0"/>
              </a:spcBef>
              <a:spcAft>
                <a:spcPts val="0"/>
              </a:spcAft>
              <a:buClr>
                <a:schemeClr val="dk1"/>
              </a:buClr>
              <a:buSzPts val="1100"/>
              <a:buFont typeface="+mj-lt"/>
              <a:buAutoNum type="arabicPeriod"/>
            </a:pPr>
            <a:r>
              <a:rPr lang="en-US" sz="2400" b="1" dirty="0" smtClean="0"/>
              <a:t>We have limited fossil fuels.</a:t>
            </a:r>
          </a:p>
          <a:p>
            <a:pPr lvl="0" indent="-457200" algn="l" rtl="0">
              <a:spcBef>
                <a:spcPts val="0"/>
              </a:spcBef>
              <a:spcAft>
                <a:spcPts val="0"/>
              </a:spcAft>
              <a:buClr>
                <a:schemeClr val="dk1"/>
              </a:buClr>
              <a:buSzPts val="1100"/>
              <a:buFont typeface="+mj-lt"/>
              <a:buAutoNum type="arabicPeriod"/>
            </a:pPr>
            <a:r>
              <a:rPr lang="en-US" sz="2400" b="1" dirty="0" smtClean="0"/>
              <a:t>Burning of fossil fuels = Carbon Emission.</a:t>
            </a:r>
          </a:p>
          <a:p>
            <a:pPr lvl="0" indent="-457200" algn="l" rtl="0">
              <a:spcBef>
                <a:spcPts val="0"/>
              </a:spcBef>
              <a:spcAft>
                <a:spcPts val="0"/>
              </a:spcAft>
              <a:buClr>
                <a:schemeClr val="dk1"/>
              </a:buClr>
              <a:buSzPts val="1100"/>
              <a:buFont typeface="+mj-lt"/>
              <a:buAutoNum type="arabicPeriod"/>
            </a:pPr>
            <a:r>
              <a:rPr lang="en-US" sz="2400" b="1" dirty="0" smtClean="0"/>
              <a:t>Carbon Emission = Pollution</a:t>
            </a:r>
          </a:p>
          <a:p>
            <a:pPr lvl="0" indent="-457200" algn="l" rtl="0">
              <a:spcBef>
                <a:spcPts val="0"/>
              </a:spcBef>
              <a:spcAft>
                <a:spcPts val="0"/>
              </a:spcAft>
              <a:buClr>
                <a:schemeClr val="dk1"/>
              </a:buClr>
              <a:buSzPts val="1100"/>
              <a:buFont typeface="+mj-lt"/>
              <a:buAutoNum type="arabicPeriod"/>
            </a:pPr>
            <a:r>
              <a:rPr lang="en-US" sz="2400" b="1" dirty="0" smtClean="0"/>
              <a:t>Pollution = Delhi</a:t>
            </a:r>
          </a:p>
          <a:p>
            <a:pPr lvl="0" indent="-457200" algn="l" rtl="0">
              <a:spcBef>
                <a:spcPts val="0"/>
              </a:spcBef>
              <a:spcAft>
                <a:spcPts val="0"/>
              </a:spcAft>
              <a:buClr>
                <a:schemeClr val="dk1"/>
              </a:buClr>
              <a:buSzPts val="1100"/>
              <a:buFont typeface="+mj-lt"/>
              <a:buAutoNum type="arabicPeriod"/>
            </a:pPr>
            <a:r>
              <a:rPr lang="en-US" sz="2400" b="1" dirty="0" smtClean="0"/>
              <a:t>Delhi = capital of India as well as pollution.</a:t>
            </a:r>
          </a:p>
        </p:txBody>
      </p:sp>
      <p:pic>
        <p:nvPicPr>
          <p:cNvPr id="347" name="Google Shape;347;p33"/>
          <p:cNvPicPr preferRelativeResize="0">
            <a:picLocks noGrp="1"/>
          </p:cNvPicPr>
          <p:nvPr>
            <p:ph type="pic" idx="2"/>
          </p:nvPr>
        </p:nvPicPr>
        <p:blipFill rotWithShape="1">
          <a:blip r:embed="rId3">
            <a:alphaModFix/>
          </a:blip>
          <a:srcRect t="16647" b="16654"/>
          <a:stretch/>
        </p:blipFill>
        <p:spPr>
          <a:xfrm>
            <a:off x="5920800" y="1317950"/>
            <a:ext cx="2388901" cy="2388900"/>
          </a:xfrm>
          <a:prstGeom prst="rect">
            <a:avLst/>
          </a:prstGeom>
        </p:spPr>
      </p:pic>
      <p:sp>
        <p:nvSpPr>
          <p:cNvPr id="348" name="Google Shape;348;p33"/>
          <p:cNvSpPr/>
          <p:nvPr/>
        </p:nvSpPr>
        <p:spPr>
          <a:xfrm>
            <a:off x="8056026" y="1064172"/>
            <a:ext cx="460200" cy="460200"/>
          </a:xfrm>
          <a:prstGeom prst="rect">
            <a:avLst/>
          </a:prstGeom>
          <a:solidFill>
            <a:srgbClr val="218DA6">
              <a:alpha val="2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Tree>
  </p:cSld>
  <p:clrMapOvr>
    <a:masterClrMapping/>
  </p:clrMapOvr>
  <p:transition>
    <p:wipe dir="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Google Shape;337;p32"/>
          <p:cNvSpPr txBox="1">
            <a:spLocks noGrp="1"/>
          </p:cNvSpPr>
          <p:nvPr>
            <p:ph type="title"/>
          </p:nvPr>
        </p:nvSpPr>
        <p:spPr>
          <a:xfrm>
            <a:off x="4267200" y="2495550"/>
            <a:ext cx="3951000" cy="1712700"/>
          </a:xfrm>
          <a:prstGeom prst="rect">
            <a:avLst/>
          </a:prstGeom>
        </p:spPr>
        <p:txBody>
          <a:bodyPr spcFirstLastPara="1" wrap="square" lIns="91425" tIns="91425" rIns="91425" bIns="91425" anchor="b" anchorCtr="0">
            <a:noAutofit/>
          </a:bodyPr>
          <a:lstStyle/>
          <a:p>
            <a:r>
              <a:rPr lang="en-US" dirty="0" smtClean="0"/>
              <a:t>Why Not EV?</a:t>
            </a:r>
            <a:br>
              <a:rPr lang="en-US" dirty="0" smtClean="0"/>
            </a:br>
            <a:endParaRPr lang="en-US" dirty="0"/>
          </a:p>
        </p:txBody>
      </p:sp>
      <p:sp>
        <p:nvSpPr>
          <p:cNvPr id="338" name="Google Shape;338;p32"/>
          <p:cNvSpPr txBox="1">
            <a:spLocks noGrp="1"/>
          </p:cNvSpPr>
          <p:nvPr>
            <p:ph type="title" idx="2"/>
          </p:nvPr>
        </p:nvSpPr>
        <p:spPr>
          <a:xfrm>
            <a:off x="4295762" y="921750"/>
            <a:ext cx="1223100" cy="1223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02</a:t>
            </a:r>
            <a:endParaRPr/>
          </a:p>
        </p:txBody>
      </p:sp>
      <p:sp>
        <p:nvSpPr>
          <p:cNvPr id="339" name="Google Shape;339;p32"/>
          <p:cNvSpPr txBox="1">
            <a:spLocks noGrp="1"/>
          </p:cNvSpPr>
          <p:nvPr>
            <p:ph type="subTitle" idx="1"/>
          </p:nvPr>
        </p:nvSpPr>
        <p:spPr>
          <a:xfrm>
            <a:off x="1219200" y="4095750"/>
            <a:ext cx="4854600" cy="480600"/>
          </a:xfrm>
          <a:prstGeom prst="rect">
            <a:avLst/>
          </a:prstGeom>
        </p:spPr>
        <p:txBody>
          <a:bodyPr spcFirstLastPara="1" wrap="square" lIns="91425" tIns="91425" rIns="91425" bIns="91425" anchor="t" anchorCtr="0">
            <a:noAutofit/>
          </a:bodyPr>
          <a:lstStyle/>
          <a:p>
            <a:pPr marL="0" indent="0">
              <a:spcAft>
                <a:spcPts val="1600"/>
              </a:spcAft>
              <a:buSzPts val="1100"/>
            </a:pPr>
            <a:r>
              <a:rPr lang="en-US" dirty="0" smtClean="0"/>
              <a:t>We will discuss why EV can’t be considered as eco friendly engines.</a:t>
            </a:r>
          </a:p>
          <a:p>
            <a:pPr marL="0" lvl="0" indent="0" algn="l" rtl="0">
              <a:spcBef>
                <a:spcPts val="0"/>
              </a:spcBef>
              <a:spcAft>
                <a:spcPts val="1600"/>
              </a:spcAft>
              <a:buClr>
                <a:schemeClr val="dk1"/>
              </a:buClr>
              <a:buSzPts val="1100"/>
              <a:buFont typeface="Arial"/>
              <a:buNone/>
            </a:pPr>
            <a:endParaRPr/>
          </a:p>
        </p:txBody>
      </p:sp>
      <p:pic>
        <p:nvPicPr>
          <p:cNvPr id="340" name="Google Shape;340;p32"/>
          <p:cNvPicPr preferRelativeResize="0">
            <a:picLocks noGrp="1"/>
          </p:cNvPicPr>
          <p:nvPr>
            <p:ph type="pic" idx="3"/>
          </p:nvPr>
        </p:nvPicPr>
        <p:blipFill>
          <a:blip r:embed="rId3"/>
          <a:stretch>
            <a:fillRect/>
          </a:stretch>
        </p:blipFill>
        <p:spPr>
          <a:xfrm>
            <a:off x="1143000" y="1123950"/>
            <a:ext cx="2802238" cy="2438400"/>
          </a:xfrm>
          <a:prstGeom prst="rect">
            <a:avLst/>
          </a:prstGeom>
        </p:spPr>
      </p:pic>
    </p:spTree>
  </p:cSld>
  <p:clrMapOvr>
    <a:masterClrMapping/>
  </p:clrMapOvr>
  <p:transition>
    <p:wipe dir="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6" name="Google Shape;346;p33"/>
          <p:cNvSpPr txBox="1">
            <a:spLocks noGrp="1"/>
          </p:cNvSpPr>
          <p:nvPr>
            <p:ph type="subTitle" idx="1"/>
          </p:nvPr>
        </p:nvSpPr>
        <p:spPr>
          <a:xfrm>
            <a:off x="152400" y="133350"/>
            <a:ext cx="4896300" cy="1322700"/>
          </a:xfrm>
          <a:prstGeom prst="rect">
            <a:avLst/>
          </a:prstGeom>
        </p:spPr>
        <p:txBody>
          <a:bodyPr spcFirstLastPara="1" wrap="square" lIns="91425" tIns="91425" rIns="91425" bIns="91425" anchor="t" anchorCtr="0">
            <a:noAutofit/>
          </a:bodyPr>
          <a:lstStyle/>
          <a:p>
            <a:pPr lvl="0" indent="-457200" algn="l" rtl="0">
              <a:spcBef>
                <a:spcPts val="0"/>
              </a:spcBef>
              <a:spcAft>
                <a:spcPts val="0"/>
              </a:spcAft>
              <a:buClr>
                <a:schemeClr val="dk1"/>
              </a:buClr>
              <a:buSzPts val="1100"/>
            </a:pPr>
            <a:r>
              <a:rPr lang="en-US" sz="2400" b="1" dirty="0" smtClean="0"/>
              <a:t>1. EV Aren’t Eco Friendly.</a:t>
            </a:r>
          </a:p>
          <a:p>
            <a:pPr lvl="0" indent="-457200" algn="l" rtl="0">
              <a:spcBef>
                <a:spcPts val="0"/>
              </a:spcBef>
              <a:spcAft>
                <a:spcPts val="0"/>
              </a:spcAft>
              <a:buClr>
                <a:schemeClr val="dk1"/>
              </a:buClr>
              <a:buSzPts val="1100"/>
            </a:pPr>
            <a:r>
              <a:rPr lang="en-US" sz="2400" dirty="0" smtClean="0"/>
              <a:t>	While they are considered as eco friendly cars, but although they don’t emit carbon while in operation but in order to charge them we have already used fossil fuels. Then overall how can it be zero carbon emitting engine?</a:t>
            </a:r>
          </a:p>
          <a:p>
            <a:pPr lvl="0" indent="-457200" algn="l" rtl="0">
              <a:spcBef>
                <a:spcPts val="0"/>
              </a:spcBef>
              <a:spcAft>
                <a:spcPts val="0"/>
              </a:spcAft>
              <a:buClr>
                <a:schemeClr val="dk1"/>
              </a:buClr>
              <a:buSzPts val="1100"/>
            </a:pPr>
            <a:r>
              <a:rPr lang="en-US" sz="2400" b="1" dirty="0" smtClean="0"/>
              <a:t>2. Batteries.</a:t>
            </a:r>
          </a:p>
          <a:p>
            <a:pPr lvl="0" indent="-457200" algn="l" rtl="0">
              <a:spcBef>
                <a:spcPts val="0"/>
              </a:spcBef>
              <a:spcAft>
                <a:spcPts val="0"/>
              </a:spcAft>
              <a:buClr>
                <a:schemeClr val="dk1"/>
              </a:buClr>
              <a:buSzPts val="1100"/>
            </a:pPr>
            <a:r>
              <a:rPr lang="en-US" sz="2400" b="1" dirty="0" smtClean="0"/>
              <a:t>	</a:t>
            </a:r>
            <a:r>
              <a:rPr lang="en-US" sz="2400" dirty="0" smtClean="0"/>
              <a:t>They are needed to be replaced every 3</a:t>
            </a:r>
            <a:r>
              <a:rPr lang="en-US" sz="2400" baseline="30000" dirty="0" smtClean="0"/>
              <a:t>rd</a:t>
            </a:r>
            <a:r>
              <a:rPr lang="en-US" sz="2400" dirty="0" smtClean="0"/>
              <a:t> to 4</a:t>
            </a:r>
            <a:r>
              <a:rPr lang="en-US" sz="2400" baseline="30000" dirty="0" smtClean="0"/>
              <a:t>th</a:t>
            </a:r>
            <a:r>
              <a:rPr lang="en-US" sz="2400" dirty="0" smtClean="0"/>
              <a:t> year.</a:t>
            </a:r>
            <a:endParaRPr lang="en-US" sz="2400" b="1" dirty="0" smtClean="0"/>
          </a:p>
          <a:p>
            <a:pPr lvl="0" indent="-457200" algn="l" rtl="0">
              <a:spcBef>
                <a:spcPts val="0"/>
              </a:spcBef>
              <a:spcAft>
                <a:spcPts val="0"/>
              </a:spcAft>
              <a:buClr>
                <a:schemeClr val="dk1"/>
              </a:buClr>
              <a:buSzPts val="1100"/>
            </a:pPr>
            <a:r>
              <a:rPr lang="en-US" sz="2400" b="1" dirty="0" smtClean="0"/>
              <a:t>	</a:t>
            </a:r>
          </a:p>
          <a:p>
            <a:pPr lvl="0" indent="-457200" algn="l" rtl="0">
              <a:spcBef>
                <a:spcPts val="0"/>
              </a:spcBef>
              <a:spcAft>
                <a:spcPts val="0"/>
              </a:spcAft>
              <a:buClr>
                <a:schemeClr val="dk1"/>
              </a:buClr>
              <a:buSzPts val="1100"/>
            </a:pPr>
            <a:r>
              <a:rPr lang="en-US" sz="2400" b="1" dirty="0" smtClean="0"/>
              <a:t>	</a:t>
            </a:r>
          </a:p>
        </p:txBody>
      </p:sp>
      <p:pic>
        <p:nvPicPr>
          <p:cNvPr id="347" name="Google Shape;347;p33"/>
          <p:cNvPicPr preferRelativeResize="0">
            <a:picLocks noGrp="1"/>
          </p:cNvPicPr>
          <p:nvPr>
            <p:ph type="pic" idx="2"/>
          </p:nvPr>
        </p:nvPicPr>
        <p:blipFill>
          <a:blip r:embed="rId3"/>
          <a:stretch>
            <a:fillRect/>
          </a:stretch>
        </p:blipFill>
        <p:spPr>
          <a:xfrm>
            <a:off x="5867400" y="1504950"/>
            <a:ext cx="2442301" cy="2209800"/>
          </a:xfrm>
          <a:prstGeom prst="rect">
            <a:avLst/>
          </a:prstGeom>
        </p:spPr>
      </p:pic>
      <p:sp>
        <p:nvSpPr>
          <p:cNvPr id="348" name="Google Shape;348;p33"/>
          <p:cNvSpPr/>
          <p:nvPr/>
        </p:nvSpPr>
        <p:spPr>
          <a:xfrm>
            <a:off x="8056026" y="1064172"/>
            <a:ext cx="460200" cy="460200"/>
          </a:xfrm>
          <a:prstGeom prst="rect">
            <a:avLst/>
          </a:prstGeom>
          <a:solidFill>
            <a:srgbClr val="218DA6">
              <a:alpha val="2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Tree>
  </p:cSld>
  <p:clrMapOvr>
    <a:masterClrMapping/>
  </p:clrMapOvr>
  <p:transition>
    <p:wipe dir="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6" name="Google Shape;346;p33"/>
          <p:cNvSpPr txBox="1">
            <a:spLocks noGrp="1"/>
          </p:cNvSpPr>
          <p:nvPr>
            <p:ph type="subTitle" idx="1"/>
          </p:nvPr>
        </p:nvSpPr>
        <p:spPr>
          <a:xfrm>
            <a:off x="437700" y="1401450"/>
            <a:ext cx="4896300" cy="1322700"/>
          </a:xfrm>
          <a:prstGeom prst="rect">
            <a:avLst/>
          </a:prstGeom>
        </p:spPr>
        <p:txBody>
          <a:bodyPr spcFirstLastPara="1" wrap="square" lIns="91425" tIns="91425" rIns="91425" bIns="91425" anchor="t" anchorCtr="0">
            <a:noAutofit/>
          </a:bodyPr>
          <a:lstStyle/>
          <a:p>
            <a:pPr lvl="0" indent="-457200" algn="ctr">
              <a:buSzPts val="1100"/>
            </a:pPr>
            <a:r>
              <a:rPr lang="en-US" sz="2400" dirty="0" smtClean="0"/>
              <a:t>Battery production contributes to pollution through raw material extraction, energy-intensive manufacturing processes, waste generation, and supply chain emissions.</a:t>
            </a:r>
          </a:p>
        </p:txBody>
      </p:sp>
      <p:pic>
        <p:nvPicPr>
          <p:cNvPr id="347" name="Google Shape;347;p33"/>
          <p:cNvPicPr preferRelativeResize="0">
            <a:picLocks noGrp="1"/>
          </p:cNvPicPr>
          <p:nvPr>
            <p:ph type="pic" idx="2"/>
          </p:nvPr>
        </p:nvPicPr>
        <p:blipFill>
          <a:blip r:embed="rId3"/>
          <a:stretch>
            <a:fillRect/>
          </a:stretch>
        </p:blipFill>
        <p:spPr>
          <a:xfrm>
            <a:off x="5638800" y="1504950"/>
            <a:ext cx="2670901" cy="2286000"/>
          </a:xfrm>
          <a:prstGeom prst="rect">
            <a:avLst/>
          </a:prstGeom>
        </p:spPr>
      </p:pic>
      <p:sp>
        <p:nvSpPr>
          <p:cNvPr id="348" name="Google Shape;348;p33"/>
          <p:cNvSpPr/>
          <p:nvPr/>
        </p:nvSpPr>
        <p:spPr>
          <a:xfrm>
            <a:off x="8056026" y="1064172"/>
            <a:ext cx="460200" cy="460200"/>
          </a:xfrm>
          <a:prstGeom prst="rect">
            <a:avLst/>
          </a:prstGeom>
          <a:solidFill>
            <a:srgbClr val="218DA6">
              <a:alpha val="2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Tree>
  </p:cSld>
  <p:clrMapOvr>
    <a:masterClrMapping/>
  </p:clrMapOvr>
  <p:transition>
    <p:wipe dir="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Google Shape;337;p32"/>
          <p:cNvSpPr txBox="1">
            <a:spLocks noGrp="1"/>
          </p:cNvSpPr>
          <p:nvPr>
            <p:ph type="title"/>
          </p:nvPr>
        </p:nvSpPr>
        <p:spPr>
          <a:xfrm>
            <a:off x="4114800" y="2611650"/>
            <a:ext cx="3951000" cy="1712700"/>
          </a:xfrm>
          <a:prstGeom prst="rect">
            <a:avLst/>
          </a:prstGeom>
        </p:spPr>
        <p:txBody>
          <a:bodyPr spcFirstLastPara="1" wrap="square" lIns="91425" tIns="91425" rIns="91425" bIns="91425" anchor="b" anchorCtr="0">
            <a:noAutofit/>
          </a:bodyPr>
          <a:lstStyle/>
          <a:p>
            <a:r>
              <a:rPr lang="en-US" dirty="0" smtClean="0"/>
              <a:t>The Fuel..!! [Hydrogen]</a:t>
            </a:r>
            <a:br>
              <a:rPr lang="en-US" dirty="0" smtClean="0"/>
            </a:br>
            <a:endParaRPr lang="en-US" dirty="0"/>
          </a:p>
        </p:txBody>
      </p:sp>
      <p:sp>
        <p:nvSpPr>
          <p:cNvPr id="338" name="Google Shape;338;p32"/>
          <p:cNvSpPr txBox="1">
            <a:spLocks noGrp="1"/>
          </p:cNvSpPr>
          <p:nvPr>
            <p:ph type="title" idx="2"/>
          </p:nvPr>
        </p:nvSpPr>
        <p:spPr>
          <a:xfrm>
            <a:off x="4295762" y="921750"/>
            <a:ext cx="1223100" cy="1223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03</a:t>
            </a:r>
            <a:endParaRPr/>
          </a:p>
        </p:txBody>
      </p:sp>
      <p:sp>
        <p:nvSpPr>
          <p:cNvPr id="339" name="Google Shape;339;p32"/>
          <p:cNvSpPr txBox="1">
            <a:spLocks noGrp="1"/>
          </p:cNvSpPr>
          <p:nvPr>
            <p:ph type="subTitle" idx="1"/>
          </p:nvPr>
        </p:nvSpPr>
        <p:spPr>
          <a:xfrm>
            <a:off x="762000" y="4072350"/>
            <a:ext cx="4854600" cy="480600"/>
          </a:xfrm>
          <a:prstGeom prst="rect">
            <a:avLst/>
          </a:prstGeom>
        </p:spPr>
        <p:txBody>
          <a:bodyPr spcFirstLastPara="1" wrap="square" lIns="91425" tIns="91425" rIns="91425" bIns="91425" anchor="t" anchorCtr="0">
            <a:noAutofit/>
          </a:bodyPr>
          <a:lstStyle/>
          <a:p>
            <a:pPr marL="0" indent="0">
              <a:spcAft>
                <a:spcPts val="1600"/>
              </a:spcAft>
              <a:buSzPts val="1100"/>
            </a:pPr>
            <a:r>
              <a:rPr lang="en-US" dirty="0" smtClean="0"/>
              <a:t>The most important stuff which is required for an engine to work. </a:t>
            </a:r>
          </a:p>
          <a:p>
            <a:pPr marL="0" lvl="0" indent="0" algn="l" rtl="0">
              <a:spcBef>
                <a:spcPts val="0"/>
              </a:spcBef>
              <a:spcAft>
                <a:spcPts val="1600"/>
              </a:spcAft>
              <a:buClr>
                <a:schemeClr val="dk1"/>
              </a:buClr>
              <a:buSzPts val="1100"/>
              <a:buFont typeface="Arial"/>
              <a:buNone/>
            </a:pPr>
            <a:endParaRPr/>
          </a:p>
        </p:txBody>
      </p:sp>
      <p:pic>
        <p:nvPicPr>
          <p:cNvPr id="340" name="Google Shape;340;p32"/>
          <p:cNvPicPr preferRelativeResize="0">
            <a:picLocks noGrp="1"/>
          </p:cNvPicPr>
          <p:nvPr>
            <p:ph type="pic" idx="3"/>
          </p:nvPr>
        </p:nvPicPr>
        <p:blipFill>
          <a:blip r:embed="rId3"/>
          <a:stretch>
            <a:fillRect/>
          </a:stretch>
        </p:blipFill>
        <p:spPr>
          <a:xfrm>
            <a:off x="762000" y="971550"/>
            <a:ext cx="3183238" cy="2667000"/>
          </a:xfrm>
          <a:prstGeom prst="rect">
            <a:avLst/>
          </a:prstGeom>
        </p:spPr>
      </p:pic>
    </p:spTree>
  </p:cSld>
  <p:clrMapOvr>
    <a:masterClrMapping/>
  </p:clrMapOvr>
  <p:transition>
    <p:wipe dir="r"/>
  </p:transition>
  <p:timing>
    <p:tnLst>
      <p:par>
        <p:cTn id="1" dur="indefinite" restart="never" nodeType="tmRoot"/>
      </p:par>
    </p:tnLst>
  </p:timing>
</p:sld>
</file>

<file path=ppt/theme/theme1.xml><?xml version="1.0" encoding="utf-8"?>
<a:theme xmlns:a="http://schemas.openxmlformats.org/drawingml/2006/main" name="Automotive Technology Consulting by Slidesgo">
  <a:themeElements>
    <a:clrScheme name="Simple Light">
      <a:dk1>
        <a:srgbClr val="FFFFFF"/>
      </a:dk1>
      <a:lt1>
        <a:srgbClr val="18355E"/>
      </a:lt1>
      <a:dk2>
        <a:srgbClr val="124E5D"/>
      </a:dk2>
      <a:lt2>
        <a:srgbClr val="0D2739"/>
      </a:lt2>
      <a:accent1>
        <a:srgbClr val="24A7C5"/>
      </a:accent1>
      <a:accent2>
        <a:srgbClr val="23C4AD"/>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411</TotalTime>
  <Words>1097</Words>
  <PresentationFormat>On-screen Show (16:9)</PresentationFormat>
  <Paragraphs>109</Paragraphs>
  <Slides>28</Slides>
  <Notes>27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28</vt:i4>
      </vt:variant>
    </vt:vector>
  </HeadingPairs>
  <TitlesOfParts>
    <vt:vector size="34" baseType="lpstr">
      <vt:lpstr>Arial</vt:lpstr>
      <vt:lpstr>Montserrat</vt:lpstr>
      <vt:lpstr>Raleway</vt:lpstr>
      <vt:lpstr>Open Sans</vt:lpstr>
      <vt:lpstr>Roboto Condensed Light</vt:lpstr>
      <vt:lpstr>Automotive Technology Consulting by Slidesgo</vt:lpstr>
      <vt:lpstr>Zero Carbon Emission Engine </vt:lpstr>
      <vt:lpstr>02</vt:lpstr>
      <vt:lpstr>06</vt:lpstr>
      <vt:lpstr>Why Not Traditional Engines?</vt:lpstr>
      <vt:lpstr>Slide 5</vt:lpstr>
      <vt:lpstr>Why Not EV? </vt:lpstr>
      <vt:lpstr>Slide 7</vt:lpstr>
      <vt:lpstr>Slide 8</vt:lpstr>
      <vt:lpstr>The Fuel..!! [Hydrogen] </vt:lpstr>
      <vt:lpstr>Slide 10</vt:lpstr>
      <vt:lpstr>How The Engine Works?</vt:lpstr>
      <vt:lpstr>Slide 12</vt:lpstr>
      <vt:lpstr>Slide 13</vt:lpstr>
      <vt:lpstr>Slide 14</vt:lpstr>
      <vt:lpstr>Hydrogen Cars! A Moving BOMB! </vt:lpstr>
      <vt:lpstr>Slide 16</vt:lpstr>
      <vt:lpstr>WATER ENGINE! </vt:lpstr>
      <vt:lpstr>Slide 18</vt:lpstr>
      <vt:lpstr>Slide 19</vt:lpstr>
      <vt:lpstr>Slide 20</vt:lpstr>
      <vt:lpstr>Why Engineers Are Not Working On These Engines?</vt:lpstr>
      <vt:lpstr>Slide 22</vt:lpstr>
      <vt:lpstr>Slide 23</vt:lpstr>
      <vt:lpstr>Disadvantages </vt:lpstr>
      <vt:lpstr>Slide 25</vt:lpstr>
      <vt:lpstr>“In order to survive, our Earth shall be alive”</vt:lpstr>
      <vt:lpstr>Funding Offers I Got For This Idea.</vt:lpstr>
      <vt:lpstr>Slide 28</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95% Eco Friendly Engine </dc:title>
  <cp:lastModifiedBy>Dell</cp:lastModifiedBy>
  <cp:revision>63</cp:revision>
  <dcterms:modified xsi:type="dcterms:W3CDTF">2024-06-22T03:08:10Z</dcterms:modified>
</cp:coreProperties>
</file>